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2" r:id="rId4"/>
  </p:sldMasterIdLst>
  <p:notesMasterIdLst>
    <p:notesMasterId r:id="rId39"/>
  </p:notesMasterIdLst>
  <p:sldIdLst>
    <p:sldId id="257" r:id="rId5"/>
    <p:sldId id="258" r:id="rId6"/>
    <p:sldId id="297" r:id="rId7"/>
    <p:sldId id="300" r:id="rId8"/>
    <p:sldId id="259" r:id="rId9"/>
    <p:sldId id="260" r:id="rId10"/>
    <p:sldId id="261" r:id="rId11"/>
    <p:sldId id="295" r:id="rId12"/>
    <p:sldId id="294" r:id="rId13"/>
    <p:sldId id="288" r:id="rId14"/>
    <p:sldId id="270" r:id="rId15"/>
    <p:sldId id="282" r:id="rId16"/>
    <p:sldId id="285" r:id="rId17"/>
    <p:sldId id="296" r:id="rId18"/>
    <p:sldId id="286" r:id="rId19"/>
    <p:sldId id="293" r:id="rId20"/>
    <p:sldId id="299" r:id="rId21"/>
    <p:sldId id="287" r:id="rId22"/>
    <p:sldId id="290" r:id="rId23"/>
    <p:sldId id="289" r:id="rId24"/>
    <p:sldId id="301" r:id="rId25"/>
    <p:sldId id="273" r:id="rId26"/>
    <p:sldId id="291" r:id="rId27"/>
    <p:sldId id="292" r:id="rId28"/>
    <p:sldId id="298" r:id="rId29"/>
    <p:sldId id="262" r:id="rId30"/>
    <p:sldId id="278" r:id="rId31"/>
    <p:sldId id="274" r:id="rId32"/>
    <p:sldId id="275" r:id="rId33"/>
    <p:sldId id="276" r:id="rId34"/>
    <p:sldId id="279" r:id="rId35"/>
    <p:sldId id="280" r:id="rId36"/>
    <p:sldId id="281" r:id="rId37"/>
    <p:sldId id="277"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520E0"/>
    <a:srgbClr val="4040B2"/>
    <a:srgbClr val="FF3399"/>
    <a:srgbClr val="5C4EE5"/>
    <a:srgbClr val="2518D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19" autoAdjust="0"/>
  </p:normalViewPr>
  <p:slideViewPr>
    <p:cSldViewPr snapToGrid="0">
      <p:cViewPr varScale="1">
        <p:scale>
          <a:sx n="114" d="100"/>
          <a:sy n="114" d="100"/>
        </p:scale>
        <p:origin x="414"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notesMaster" Target="notesMasters/notesMaster1.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s>
</file>

<file path=ppt/diagrams/colors1.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A70FD8F-0050-42E3-8B3A-6ED7CFB9852E}" type="doc">
      <dgm:prSet loTypeId="urn:microsoft.com/office/officeart/2016/7/layout/RoundedRectangleTimeline" loCatId="process" qsTypeId="urn:microsoft.com/office/officeart/2005/8/quickstyle/simple1" qsCatId="simple" csTypeId="urn:microsoft.com/office/officeart/2005/8/colors/accent1_3" csCatId="accent1" phldr="1"/>
      <dgm:spPr/>
      <dgm:t>
        <a:bodyPr/>
        <a:lstStyle/>
        <a:p>
          <a:endParaRPr lang="en-US"/>
        </a:p>
      </dgm:t>
    </dgm:pt>
    <dgm:pt modelId="{AB52B3CC-6563-466D-BFC3-9B6B5AFA0881}" type="pres">
      <dgm:prSet presAssocID="{6A70FD8F-0050-42E3-8B3A-6ED7CFB9852E}" presName="Name0" presStyleCnt="0">
        <dgm:presLayoutVars>
          <dgm:chMax/>
          <dgm:chPref/>
          <dgm:animLvl val="lvl"/>
        </dgm:presLayoutVars>
      </dgm:prSet>
      <dgm:spPr/>
    </dgm:pt>
  </dgm:ptLst>
  <dgm:cxnLst>
    <dgm:cxn modelId="{84C67813-55CE-4EBC-9032-03BD847DC17E}" type="presOf" srcId="{6A70FD8F-0050-42E3-8B3A-6ED7CFB9852E}" destId="{AB52B3CC-6563-466D-BFC3-9B6B5AFA0881}" srcOrd="0" destOrd="0" presId="urn:microsoft.com/office/officeart/2016/7/layout/RoundedRectangleTimelin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161A33B-D5E8-45E2-8FB3-DE9B58FB1D27}" type="doc">
      <dgm:prSet loTypeId="urn:microsoft.com/office/officeart/2005/8/layout/cycle2" loCatId="cycle" qsTypeId="urn:microsoft.com/office/officeart/2005/8/quickstyle/simple1" qsCatId="simple" csTypeId="urn:microsoft.com/office/officeart/2005/8/colors/accent1_3" csCatId="accent1" phldr="1"/>
      <dgm:spPr/>
      <dgm:t>
        <a:bodyPr/>
        <a:lstStyle/>
        <a:p>
          <a:endParaRPr lang="en-US"/>
        </a:p>
      </dgm:t>
    </dgm:pt>
    <dgm:pt modelId="{2B585483-3D66-41BF-A7DC-D24476FA96EA}">
      <dgm:prSet phldrT="[Text]"/>
      <dgm:spPr/>
      <dgm:t>
        <a:bodyPr/>
        <a:lstStyle/>
        <a:p>
          <a:r>
            <a:rPr lang="en-US" dirty="0"/>
            <a:t>Init</a:t>
          </a:r>
        </a:p>
      </dgm:t>
    </dgm:pt>
    <dgm:pt modelId="{51942DED-FD9D-486F-9979-E2EECAB148D6}" type="parTrans" cxnId="{B9558C42-CAE4-487D-BA80-1ABAB2379C98}">
      <dgm:prSet/>
      <dgm:spPr/>
      <dgm:t>
        <a:bodyPr/>
        <a:lstStyle/>
        <a:p>
          <a:endParaRPr lang="en-US"/>
        </a:p>
      </dgm:t>
    </dgm:pt>
    <dgm:pt modelId="{92B0102D-2F61-4548-BAB6-632C538AC50A}" type="sibTrans" cxnId="{B9558C42-CAE4-487D-BA80-1ABAB2379C98}">
      <dgm:prSet/>
      <dgm:spPr/>
      <dgm:t>
        <a:bodyPr/>
        <a:lstStyle/>
        <a:p>
          <a:endParaRPr lang="en-US">
            <a:solidFill>
              <a:srgbClr val="FF0000"/>
            </a:solidFill>
          </a:endParaRPr>
        </a:p>
      </dgm:t>
    </dgm:pt>
    <dgm:pt modelId="{224FC89D-5357-4A85-8024-7214D132FD5A}">
      <dgm:prSet phldrT="[Text]"/>
      <dgm:spPr/>
      <dgm:t>
        <a:bodyPr/>
        <a:lstStyle/>
        <a:p>
          <a:r>
            <a:rPr lang="en-US" dirty="0"/>
            <a:t>Plan</a:t>
          </a:r>
        </a:p>
      </dgm:t>
    </dgm:pt>
    <dgm:pt modelId="{2C8023D7-475F-4E77-8809-BD259893D525}" type="parTrans" cxnId="{452EEE0C-6322-454C-A743-A7F2C14155CA}">
      <dgm:prSet/>
      <dgm:spPr/>
      <dgm:t>
        <a:bodyPr/>
        <a:lstStyle/>
        <a:p>
          <a:endParaRPr lang="en-US"/>
        </a:p>
      </dgm:t>
    </dgm:pt>
    <dgm:pt modelId="{6836ED4D-8A7B-4AC3-A1D0-7CC0A6A2A21F}" type="sibTrans" cxnId="{452EEE0C-6322-454C-A743-A7F2C14155CA}">
      <dgm:prSet custT="1"/>
      <dgm:spPr/>
      <dgm:t>
        <a:bodyPr spcFirstLastPara="0" vert="horz" wrap="square" lIns="0" tIns="0" rIns="0" bIns="0" numCol="1" spcCol="1270" anchor="ctr" anchorCtr="0"/>
        <a:lstStyle/>
        <a:p>
          <a:pPr marL="0" lvl="0" indent="0" algn="ctr" defTabSz="400050">
            <a:lnSpc>
              <a:spcPct val="90000"/>
            </a:lnSpc>
            <a:spcBef>
              <a:spcPct val="0"/>
            </a:spcBef>
            <a:spcAft>
              <a:spcPct val="35000"/>
            </a:spcAft>
            <a:buNone/>
          </a:pPr>
          <a:endParaRPr lang="en-US" sz="900" kern="1200">
            <a:solidFill>
              <a:srgbClr val="FF0000"/>
            </a:solidFill>
            <a:latin typeface="Franklin Gothic Book" panose="020B0502020104020203"/>
            <a:ea typeface="+mn-ea"/>
            <a:cs typeface="+mn-cs"/>
          </a:endParaRPr>
        </a:p>
      </dgm:t>
    </dgm:pt>
    <dgm:pt modelId="{14978564-28D9-4115-8203-DB8B6CA527ED}">
      <dgm:prSet phldrT="[Text]"/>
      <dgm:spPr/>
      <dgm:t>
        <a:bodyPr/>
        <a:lstStyle/>
        <a:p>
          <a:r>
            <a:rPr lang="en-US" dirty="0"/>
            <a:t>Apply</a:t>
          </a:r>
        </a:p>
      </dgm:t>
    </dgm:pt>
    <dgm:pt modelId="{9922877C-7B18-4C8D-815F-65CA4ACFB11F}" type="parTrans" cxnId="{8CE1203D-A734-4706-AB07-1DB6F8C72330}">
      <dgm:prSet/>
      <dgm:spPr/>
      <dgm:t>
        <a:bodyPr/>
        <a:lstStyle/>
        <a:p>
          <a:endParaRPr lang="en-US"/>
        </a:p>
      </dgm:t>
    </dgm:pt>
    <dgm:pt modelId="{E43B69B6-65A4-4D08-9D1A-9DDA46BCD75C}" type="sibTrans" cxnId="{8CE1203D-A734-4706-AB07-1DB6F8C72330}">
      <dgm:prSet custT="1"/>
      <dgm:spPr/>
      <dgm:t>
        <a:bodyPr spcFirstLastPara="0" vert="horz" wrap="square" lIns="0" tIns="0" rIns="0" bIns="0" numCol="1" spcCol="1270" anchor="ctr" anchorCtr="0"/>
        <a:lstStyle/>
        <a:p>
          <a:pPr marL="0" lvl="0" indent="0" algn="ctr" defTabSz="400050">
            <a:lnSpc>
              <a:spcPct val="90000"/>
            </a:lnSpc>
            <a:spcBef>
              <a:spcPct val="0"/>
            </a:spcBef>
            <a:spcAft>
              <a:spcPct val="35000"/>
            </a:spcAft>
            <a:buNone/>
          </a:pPr>
          <a:endParaRPr lang="en-US" sz="900" kern="1200">
            <a:solidFill>
              <a:srgbClr val="FF0000"/>
            </a:solidFill>
            <a:latin typeface="Franklin Gothic Book" panose="020B0502020104020203"/>
            <a:ea typeface="+mn-ea"/>
            <a:cs typeface="+mn-cs"/>
          </a:endParaRPr>
        </a:p>
      </dgm:t>
    </dgm:pt>
    <dgm:pt modelId="{AFB53CC1-E761-4AE3-838C-883255E42B5E}">
      <dgm:prSet phldrT="[Text]"/>
      <dgm:spPr/>
      <dgm:t>
        <a:bodyPr/>
        <a:lstStyle/>
        <a:p>
          <a:r>
            <a:rPr lang="en-US" dirty="0"/>
            <a:t>Destroy</a:t>
          </a:r>
        </a:p>
      </dgm:t>
    </dgm:pt>
    <dgm:pt modelId="{E78B4B7E-4EF0-4E76-8E21-54C87DA66505}" type="parTrans" cxnId="{43CBD34A-1AA9-4653-AA69-9B66237819B2}">
      <dgm:prSet/>
      <dgm:spPr/>
      <dgm:t>
        <a:bodyPr/>
        <a:lstStyle/>
        <a:p>
          <a:endParaRPr lang="en-US"/>
        </a:p>
      </dgm:t>
    </dgm:pt>
    <dgm:pt modelId="{778D6A3E-8C3C-4494-854B-8631BE229A54}" type="sibTrans" cxnId="{43CBD34A-1AA9-4653-AA69-9B66237819B2}">
      <dgm:prSet custT="1"/>
      <dgm:spPr/>
      <dgm:t>
        <a:bodyPr spcFirstLastPara="0" vert="horz" wrap="square" lIns="0" tIns="0" rIns="0" bIns="0" numCol="1" spcCol="1270" anchor="ctr" anchorCtr="0"/>
        <a:lstStyle/>
        <a:p>
          <a:pPr marL="0" lvl="0" indent="0" algn="ctr" defTabSz="400050">
            <a:lnSpc>
              <a:spcPct val="90000"/>
            </a:lnSpc>
            <a:spcBef>
              <a:spcPct val="0"/>
            </a:spcBef>
            <a:spcAft>
              <a:spcPct val="35000"/>
            </a:spcAft>
            <a:buNone/>
          </a:pPr>
          <a:endParaRPr lang="en-US" sz="900" kern="1200">
            <a:solidFill>
              <a:srgbClr val="FF0000"/>
            </a:solidFill>
            <a:latin typeface="Franklin Gothic Book" panose="020B0502020104020203"/>
            <a:ea typeface="+mn-ea"/>
            <a:cs typeface="+mn-cs"/>
          </a:endParaRPr>
        </a:p>
      </dgm:t>
    </dgm:pt>
    <dgm:pt modelId="{9AEFEF40-9171-4E07-BA3E-1E7E2A679381}" type="pres">
      <dgm:prSet presAssocID="{C161A33B-D5E8-45E2-8FB3-DE9B58FB1D27}" presName="cycle" presStyleCnt="0">
        <dgm:presLayoutVars>
          <dgm:dir/>
          <dgm:resizeHandles val="exact"/>
        </dgm:presLayoutVars>
      </dgm:prSet>
      <dgm:spPr/>
    </dgm:pt>
    <dgm:pt modelId="{DFF176F3-B557-4A98-90D0-DB1DEC7E65E9}" type="pres">
      <dgm:prSet presAssocID="{2B585483-3D66-41BF-A7DC-D24476FA96EA}" presName="node" presStyleLbl="node1" presStyleIdx="0" presStyleCnt="4">
        <dgm:presLayoutVars>
          <dgm:bulletEnabled val="1"/>
        </dgm:presLayoutVars>
      </dgm:prSet>
      <dgm:spPr/>
    </dgm:pt>
    <dgm:pt modelId="{B8DBC4C1-E291-4D88-BE36-BE010EF671C7}" type="pres">
      <dgm:prSet presAssocID="{92B0102D-2F61-4548-BAB6-632C538AC50A}" presName="sibTrans" presStyleLbl="sibTrans2D1" presStyleIdx="0" presStyleCnt="4"/>
      <dgm:spPr/>
    </dgm:pt>
    <dgm:pt modelId="{F5BD4D55-B3C9-4BFB-A95B-ED72C9E64F53}" type="pres">
      <dgm:prSet presAssocID="{92B0102D-2F61-4548-BAB6-632C538AC50A}" presName="connectorText" presStyleLbl="sibTrans2D1" presStyleIdx="0" presStyleCnt="4"/>
      <dgm:spPr/>
    </dgm:pt>
    <dgm:pt modelId="{56CB7154-C161-4AEB-AFD1-8CC04FFEF5F1}" type="pres">
      <dgm:prSet presAssocID="{224FC89D-5357-4A85-8024-7214D132FD5A}" presName="node" presStyleLbl="node1" presStyleIdx="1" presStyleCnt="4">
        <dgm:presLayoutVars>
          <dgm:bulletEnabled val="1"/>
        </dgm:presLayoutVars>
      </dgm:prSet>
      <dgm:spPr/>
    </dgm:pt>
    <dgm:pt modelId="{167C0A5B-E180-464B-A6A0-2DDF77DE080A}" type="pres">
      <dgm:prSet presAssocID="{6836ED4D-8A7B-4AC3-A1D0-7CC0A6A2A21F}" presName="sibTrans" presStyleLbl="sibTrans2D1" presStyleIdx="1" presStyleCnt="4"/>
      <dgm:spPr>
        <a:xfrm rot="8100000">
          <a:off x="2896039" y="1389633"/>
          <a:ext cx="192246" cy="244587"/>
        </a:xfrm>
        <a:prstGeom prst="rightArrow">
          <a:avLst>
            <a:gd name="adj1" fmla="val 60000"/>
            <a:gd name="adj2" fmla="val 50000"/>
          </a:avLst>
        </a:prstGeom>
      </dgm:spPr>
    </dgm:pt>
    <dgm:pt modelId="{37ABD329-E233-4919-BA34-F014689D8525}" type="pres">
      <dgm:prSet presAssocID="{6836ED4D-8A7B-4AC3-A1D0-7CC0A6A2A21F}" presName="connectorText" presStyleLbl="sibTrans2D1" presStyleIdx="1" presStyleCnt="4"/>
      <dgm:spPr/>
    </dgm:pt>
    <dgm:pt modelId="{E18430CA-F696-4A91-8936-208EF81F02E5}" type="pres">
      <dgm:prSet presAssocID="{14978564-28D9-4115-8203-DB8B6CA527ED}" presName="node" presStyleLbl="node1" presStyleIdx="2" presStyleCnt="4">
        <dgm:presLayoutVars>
          <dgm:bulletEnabled val="1"/>
        </dgm:presLayoutVars>
      </dgm:prSet>
      <dgm:spPr/>
    </dgm:pt>
    <dgm:pt modelId="{5552BC63-F240-4067-91CB-B5A504C699EC}" type="pres">
      <dgm:prSet presAssocID="{E43B69B6-65A4-4D08-9D1A-9DDA46BCD75C}" presName="sibTrans" presStyleLbl="sibTrans2D1" presStyleIdx="2" presStyleCnt="4"/>
      <dgm:spPr>
        <a:xfrm rot="13500000">
          <a:off x="2127108" y="1397328"/>
          <a:ext cx="192246" cy="244587"/>
        </a:xfrm>
        <a:prstGeom prst="rightArrow">
          <a:avLst>
            <a:gd name="adj1" fmla="val 60000"/>
            <a:gd name="adj2" fmla="val 50000"/>
          </a:avLst>
        </a:prstGeom>
      </dgm:spPr>
    </dgm:pt>
    <dgm:pt modelId="{CD0CC3E5-9173-433B-9702-CA277FEAC9FD}" type="pres">
      <dgm:prSet presAssocID="{E43B69B6-65A4-4D08-9D1A-9DDA46BCD75C}" presName="connectorText" presStyleLbl="sibTrans2D1" presStyleIdx="2" presStyleCnt="4"/>
      <dgm:spPr/>
    </dgm:pt>
    <dgm:pt modelId="{5D6054D6-FD14-45D3-A24A-E64AB6FD0922}" type="pres">
      <dgm:prSet presAssocID="{AFB53CC1-E761-4AE3-838C-883255E42B5E}" presName="node" presStyleLbl="node1" presStyleIdx="3" presStyleCnt="4">
        <dgm:presLayoutVars>
          <dgm:bulletEnabled val="1"/>
        </dgm:presLayoutVars>
      </dgm:prSet>
      <dgm:spPr/>
    </dgm:pt>
    <dgm:pt modelId="{AA018B68-92A1-41CA-B7AF-709130FF72AF}" type="pres">
      <dgm:prSet presAssocID="{778D6A3E-8C3C-4494-854B-8631BE229A54}" presName="sibTrans" presStyleLbl="sibTrans2D1" presStyleIdx="3" presStyleCnt="4"/>
      <dgm:spPr>
        <a:xfrm rot="18900000">
          <a:off x="2119413" y="628397"/>
          <a:ext cx="192246" cy="244587"/>
        </a:xfrm>
        <a:prstGeom prst="rightArrow">
          <a:avLst>
            <a:gd name="adj1" fmla="val 60000"/>
            <a:gd name="adj2" fmla="val 50000"/>
          </a:avLst>
        </a:prstGeom>
      </dgm:spPr>
    </dgm:pt>
    <dgm:pt modelId="{0C9EDABB-6746-418A-B9BD-4F2E7AC45C74}" type="pres">
      <dgm:prSet presAssocID="{778D6A3E-8C3C-4494-854B-8631BE229A54}" presName="connectorText" presStyleLbl="sibTrans2D1" presStyleIdx="3" presStyleCnt="4"/>
      <dgm:spPr/>
    </dgm:pt>
  </dgm:ptLst>
  <dgm:cxnLst>
    <dgm:cxn modelId="{452EEE0C-6322-454C-A743-A7F2C14155CA}" srcId="{C161A33B-D5E8-45E2-8FB3-DE9B58FB1D27}" destId="{224FC89D-5357-4A85-8024-7214D132FD5A}" srcOrd="1" destOrd="0" parTransId="{2C8023D7-475F-4E77-8809-BD259893D525}" sibTransId="{6836ED4D-8A7B-4AC3-A1D0-7CC0A6A2A21F}"/>
    <dgm:cxn modelId="{8CE1203D-A734-4706-AB07-1DB6F8C72330}" srcId="{C161A33B-D5E8-45E2-8FB3-DE9B58FB1D27}" destId="{14978564-28D9-4115-8203-DB8B6CA527ED}" srcOrd="2" destOrd="0" parTransId="{9922877C-7B18-4C8D-815F-65CA4ACFB11F}" sibTransId="{E43B69B6-65A4-4D08-9D1A-9DDA46BCD75C}"/>
    <dgm:cxn modelId="{704AF53F-E203-4384-915F-1AEAD72A80FE}" type="presOf" srcId="{2B585483-3D66-41BF-A7DC-D24476FA96EA}" destId="{DFF176F3-B557-4A98-90D0-DB1DEC7E65E9}" srcOrd="0" destOrd="0" presId="urn:microsoft.com/office/officeart/2005/8/layout/cycle2"/>
    <dgm:cxn modelId="{B9558C42-CAE4-487D-BA80-1ABAB2379C98}" srcId="{C161A33B-D5E8-45E2-8FB3-DE9B58FB1D27}" destId="{2B585483-3D66-41BF-A7DC-D24476FA96EA}" srcOrd="0" destOrd="0" parTransId="{51942DED-FD9D-486F-9979-E2EECAB148D6}" sibTransId="{92B0102D-2F61-4548-BAB6-632C538AC50A}"/>
    <dgm:cxn modelId="{43CBD34A-1AA9-4653-AA69-9B66237819B2}" srcId="{C161A33B-D5E8-45E2-8FB3-DE9B58FB1D27}" destId="{AFB53CC1-E761-4AE3-838C-883255E42B5E}" srcOrd="3" destOrd="0" parTransId="{E78B4B7E-4EF0-4E76-8E21-54C87DA66505}" sibTransId="{778D6A3E-8C3C-4494-854B-8631BE229A54}"/>
    <dgm:cxn modelId="{516BB875-18BD-4DDC-919B-675635B89654}" type="presOf" srcId="{6836ED4D-8A7B-4AC3-A1D0-7CC0A6A2A21F}" destId="{37ABD329-E233-4919-BA34-F014689D8525}" srcOrd="1" destOrd="0" presId="urn:microsoft.com/office/officeart/2005/8/layout/cycle2"/>
    <dgm:cxn modelId="{E9A73B59-FD7E-48FC-9E02-E17E0D476F83}" type="presOf" srcId="{92B0102D-2F61-4548-BAB6-632C538AC50A}" destId="{B8DBC4C1-E291-4D88-BE36-BE010EF671C7}" srcOrd="0" destOrd="0" presId="urn:microsoft.com/office/officeart/2005/8/layout/cycle2"/>
    <dgm:cxn modelId="{866CA18C-AB20-41A6-982A-8486A865C64A}" type="presOf" srcId="{C161A33B-D5E8-45E2-8FB3-DE9B58FB1D27}" destId="{9AEFEF40-9171-4E07-BA3E-1E7E2A679381}" srcOrd="0" destOrd="0" presId="urn:microsoft.com/office/officeart/2005/8/layout/cycle2"/>
    <dgm:cxn modelId="{7677EE93-9442-47C9-BB84-6EBB24A54E0B}" type="presOf" srcId="{AFB53CC1-E761-4AE3-838C-883255E42B5E}" destId="{5D6054D6-FD14-45D3-A24A-E64AB6FD0922}" srcOrd="0" destOrd="0" presId="urn:microsoft.com/office/officeart/2005/8/layout/cycle2"/>
    <dgm:cxn modelId="{630D9199-42FD-4278-B304-273BCDF59DFF}" type="presOf" srcId="{778D6A3E-8C3C-4494-854B-8631BE229A54}" destId="{0C9EDABB-6746-418A-B9BD-4F2E7AC45C74}" srcOrd="1" destOrd="0" presId="urn:microsoft.com/office/officeart/2005/8/layout/cycle2"/>
    <dgm:cxn modelId="{0154089B-D00F-4CC4-83B1-FE358D2A4D04}" type="presOf" srcId="{92B0102D-2F61-4548-BAB6-632C538AC50A}" destId="{F5BD4D55-B3C9-4BFB-A95B-ED72C9E64F53}" srcOrd="1" destOrd="0" presId="urn:microsoft.com/office/officeart/2005/8/layout/cycle2"/>
    <dgm:cxn modelId="{86074EB0-717C-4410-9DC7-AA3AAECB1B0E}" type="presOf" srcId="{14978564-28D9-4115-8203-DB8B6CA527ED}" destId="{E18430CA-F696-4A91-8936-208EF81F02E5}" srcOrd="0" destOrd="0" presId="urn:microsoft.com/office/officeart/2005/8/layout/cycle2"/>
    <dgm:cxn modelId="{EFB5BBD0-B895-455F-A080-D5FCF876F475}" type="presOf" srcId="{E43B69B6-65A4-4D08-9D1A-9DDA46BCD75C}" destId="{5552BC63-F240-4067-91CB-B5A504C699EC}" srcOrd="0" destOrd="0" presId="urn:microsoft.com/office/officeart/2005/8/layout/cycle2"/>
    <dgm:cxn modelId="{A40B2CD6-F17C-46F1-A1C0-110AFE4DE8D7}" type="presOf" srcId="{6836ED4D-8A7B-4AC3-A1D0-7CC0A6A2A21F}" destId="{167C0A5B-E180-464B-A6A0-2DDF77DE080A}" srcOrd="0" destOrd="0" presId="urn:microsoft.com/office/officeart/2005/8/layout/cycle2"/>
    <dgm:cxn modelId="{60E460ED-5485-4A44-9835-691F0F802FB5}" type="presOf" srcId="{224FC89D-5357-4A85-8024-7214D132FD5A}" destId="{56CB7154-C161-4AEB-AFD1-8CC04FFEF5F1}" srcOrd="0" destOrd="0" presId="urn:microsoft.com/office/officeart/2005/8/layout/cycle2"/>
    <dgm:cxn modelId="{DE1469F0-607A-4FFA-ABF5-4E3A844EA72E}" type="presOf" srcId="{E43B69B6-65A4-4D08-9D1A-9DDA46BCD75C}" destId="{CD0CC3E5-9173-433B-9702-CA277FEAC9FD}" srcOrd="1" destOrd="0" presId="urn:microsoft.com/office/officeart/2005/8/layout/cycle2"/>
    <dgm:cxn modelId="{81ED97FC-C9F8-4FDD-BD03-C52EBDEBF3F2}" type="presOf" srcId="{778D6A3E-8C3C-4494-854B-8631BE229A54}" destId="{AA018B68-92A1-41CA-B7AF-709130FF72AF}" srcOrd="0" destOrd="0" presId="urn:microsoft.com/office/officeart/2005/8/layout/cycle2"/>
    <dgm:cxn modelId="{7F9C80C4-9693-446A-AA98-1B4AD8AD7F11}" type="presParOf" srcId="{9AEFEF40-9171-4E07-BA3E-1E7E2A679381}" destId="{DFF176F3-B557-4A98-90D0-DB1DEC7E65E9}" srcOrd="0" destOrd="0" presId="urn:microsoft.com/office/officeart/2005/8/layout/cycle2"/>
    <dgm:cxn modelId="{C66AE61B-2CCA-4DFC-8765-7B776D83F092}" type="presParOf" srcId="{9AEFEF40-9171-4E07-BA3E-1E7E2A679381}" destId="{B8DBC4C1-E291-4D88-BE36-BE010EF671C7}" srcOrd="1" destOrd="0" presId="urn:microsoft.com/office/officeart/2005/8/layout/cycle2"/>
    <dgm:cxn modelId="{FD470C0B-219E-4F54-8900-A0A7A73B6128}" type="presParOf" srcId="{B8DBC4C1-E291-4D88-BE36-BE010EF671C7}" destId="{F5BD4D55-B3C9-4BFB-A95B-ED72C9E64F53}" srcOrd="0" destOrd="0" presId="urn:microsoft.com/office/officeart/2005/8/layout/cycle2"/>
    <dgm:cxn modelId="{741A1336-267D-4238-A00C-C01378BE1DC5}" type="presParOf" srcId="{9AEFEF40-9171-4E07-BA3E-1E7E2A679381}" destId="{56CB7154-C161-4AEB-AFD1-8CC04FFEF5F1}" srcOrd="2" destOrd="0" presId="urn:microsoft.com/office/officeart/2005/8/layout/cycle2"/>
    <dgm:cxn modelId="{9AAA32E3-BC00-4100-ACA2-2745BC9A8771}" type="presParOf" srcId="{9AEFEF40-9171-4E07-BA3E-1E7E2A679381}" destId="{167C0A5B-E180-464B-A6A0-2DDF77DE080A}" srcOrd="3" destOrd="0" presId="urn:microsoft.com/office/officeart/2005/8/layout/cycle2"/>
    <dgm:cxn modelId="{AE43B4CA-CE6E-4F89-9F47-EE4DA159703F}" type="presParOf" srcId="{167C0A5B-E180-464B-A6A0-2DDF77DE080A}" destId="{37ABD329-E233-4919-BA34-F014689D8525}" srcOrd="0" destOrd="0" presId="urn:microsoft.com/office/officeart/2005/8/layout/cycle2"/>
    <dgm:cxn modelId="{E4E3CCE7-4DE0-430A-840A-A0479FA662BD}" type="presParOf" srcId="{9AEFEF40-9171-4E07-BA3E-1E7E2A679381}" destId="{E18430CA-F696-4A91-8936-208EF81F02E5}" srcOrd="4" destOrd="0" presId="urn:microsoft.com/office/officeart/2005/8/layout/cycle2"/>
    <dgm:cxn modelId="{BC9A03A9-DE6F-40E4-B43F-E8DA60095168}" type="presParOf" srcId="{9AEFEF40-9171-4E07-BA3E-1E7E2A679381}" destId="{5552BC63-F240-4067-91CB-B5A504C699EC}" srcOrd="5" destOrd="0" presId="urn:microsoft.com/office/officeart/2005/8/layout/cycle2"/>
    <dgm:cxn modelId="{BE5B946F-CDD6-41AC-8E58-7814042E6F51}" type="presParOf" srcId="{5552BC63-F240-4067-91CB-B5A504C699EC}" destId="{CD0CC3E5-9173-433B-9702-CA277FEAC9FD}" srcOrd="0" destOrd="0" presId="urn:microsoft.com/office/officeart/2005/8/layout/cycle2"/>
    <dgm:cxn modelId="{E3D4BC14-874A-401F-9E76-B284BD71BCBC}" type="presParOf" srcId="{9AEFEF40-9171-4E07-BA3E-1E7E2A679381}" destId="{5D6054D6-FD14-45D3-A24A-E64AB6FD0922}" srcOrd="6" destOrd="0" presId="urn:microsoft.com/office/officeart/2005/8/layout/cycle2"/>
    <dgm:cxn modelId="{7CB1D52F-250B-459F-87A4-70A5AA529CA1}" type="presParOf" srcId="{9AEFEF40-9171-4E07-BA3E-1E7E2A679381}" destId="{AA018B68-92A1-41CA-B7AF-709130FF72AF}" srcOrd="7" destOrd="0" presId="urn:microsoft.com/office/officeart/2005/8/layout/cycle2"/>
    <dgm:cxn modelId="{660EBF83-DF93-40F0-85DF-57500B511460}" type="presParOf" srcId="{AA018B68-92A1-41CA-B7AF-709130FF72AF}" destId="{0C9EDABB-6746-418A-B9BD-4F2E7AC45C74}" srcOrd="0" destOrd="0" presId="urn:microsoft.com/office/officeart/2005/8/layout/cycle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BC07DBD-9C18-41A5-9ED5-3086F48B2F35}" type="doc">
      <dgm:prSet loTypeId="urn:microsoft.com/office/officeart/2008/layout/HalfCircleOrganizationChart" loCatId="hierarchy" qsTypeId="urn:microsoft.com/office/officeart/2005/8/quickstyle/simple1" qsCatId="simple" csTypeId="urn:microsoft.com/office/officeart/2005/8/colors/accent1_2" csCatId="accent1" phldr="1"/>
      <dgm:spPr/>
      <dgm:t>
        <a:bodyPr/>
        <a:lstStyle/>
        <a:p>
          <a:endParaRPr lang="en-US"/>
        </a:p>
      </dgm:t>
    </dgm:pt>
    <dgm:pt modelId="{49969244-89CF-4A58-9B63-3F1110327D38}">
      <dgm:prSet phldrT="[Text]"/>
      <dgm:spPr/>
      <dgm:t>
        <a:bodyPr/>
        <a:lstStyle/>
        <a:p>
          <a:r>
            <a:rPr lang="en-US" dirty="0"/>
            <a:t>EC2 Instance</a:t>
          </a:r>
        </a:p>
      </dgm:t>
    </dgm:pt>
    <dgm:pt modelId="{8348EF10-7941-4703-AAEB-6BCA061AF177}" type="parTrans" cxnId="{EB9EC00A-6567-4C6B-99A0-5C237A03AD2E}">
      <dgm:prSet/>
      <dgm:spPr/>
      <dgm:t>
        <a:bodyPr/>
        <a:lstStyle/>
        <a:p>
          <a:endParaRPr lang="en-US"/>
        </a:p>
      </dgm:t>
    </dgm:pt>
    <dgm:pt modelId="{240B1D33-6EF4-49A5-9A2F-CCBE67556A9F}" type="sibTrans" cxnId="{EB9EC00A-6567-4C6B-99A0-5C237A03AD2E}">
      <dgm:prSet/>
      <dgm:spPr/>
      <dgm:t>
        <a:bodyPr/>
        <a:lstStyle/>
        <a:p>
          <a:endParaRPr lang="en-US"/>
        </a:p>
      </dgm:t>
    </dgm:pt>
    <dgm:pt modelId="{B63B11C8-F18A-4912-A77D-90333FE661EB}" type="asst">
      <dgm:prSet phldrT="[Text]"/>
      <dgm:spPr/>
      <dgm:t>
        <a:bodyPr/>
        <a:lstStyle/>
        <a:p>
          <a:r>
            <a:rPr lang="en-US" dirty="0"/>
            <a:t>Asia</a:t>
          </a:r>
        </a:p>
        <a:p>
          <a:r>
            <a:rPr lang="en-US" dirty="0"/>
            <a:t>Ami-1234</a:t>
          </a:r>
        </a:p>
      </dgm:t>
    </dgm:pt>
    <dgm:pt modelId="{D11BCDE6-4625-4A40-AEDF-82087E77E244}" type="parTrans" cxnId="{4978D796-D022-4B8F-9C5A-5067EEA26633}">
      <dgm:prSet/>
      <dgm:spPr/>
      <dgm:t>
        <a:bodyPr/>
        <a:lstStyle/>
        <a:p>
          <a:endParaRPr lang="en-US"/>
        </a:p>
      </dgm:t>
    </dgm:pt>
    <dgm:pt modelId="{C8F12558-5E71-47E3-905A-90BA3EE8D0D3}" type="sibTrans" cxnId="{4978D796-D022-4B8F-9C5A-5067EEA26633}">
      <dgm:prSet/>
      <dgm:spPr/>
      <dgm:t>
        <a:bodyPr/>
        <a:lstStyle/>
        <a:p>
          <a:endParaRPr lang="en-US"/>
        </a:p>
      </dgm:t>
    </dgm:pt>
    <dgm:pt modelId="{13A5CD19-EFFC-45EE-A9F7-3253B23099E7}">
      <dgm:prSet phldrT="[Text]"/>
      <dgm:spPr/>
      <dgm:t>
        <a:bodyPr/>
        <a:lstStyle/>
        <a:p>
          <a:r>
            <a:rPr lang="en-US" dirty="0"/>
            <a:t>East</a:t>
          </a:r>
        </a:p>
        <a:p>
          <a:r>
            <a:rPr lang="en-US" dirty="0"/>
            <a:t>Ami-5678 </a:t>
          </a:r>
        </a:p>
      </dgm:t>
    </dgm:pt>
    <dgm:pt modelId="{5201D4F5-D849-4057-8CE9-5B40F2FC643E}" type="parTrans" cxnId="{556A10B6-144A-4D32-93BF-2790F6FEED39}">
      <dgm:prSet/>
      <dgm:spPr/>
      <dgm:t>
        <a:bodyPr/>
        <a:lstStyle/>
        <a:p>
          <a:endParaRPr lang="en-US"/>
        </a:p>
      </dgm:t>
    </dgm:pt>
    <dgm:pt modelId="{F130D95F-2A98-497A-98B5-67AFCB0756F8}" type="sibTrans" cxnId="{556A10B6-144A-4D32-93BF-2790F6FEED39}">
      <dgm:prSet/>
      <dgm:spPr/>
      <dgm:t>
        <a:bodyPr/>
        <a:lstStyle/>
        <a:p>
          <a:endParaRPr lang="en-US"/>
        </a:p>
      </dgm:t>
    </dgm:pt>
    <dgm:pt modelId="{3A0C1F09-7BAE-417C-A57F-74DED0E9B3FE}">
      <dgm:prSet phldrT="[Text]"/>
      <dgm:spPr/>
      <dgm:t>
        <a:bodyPr/>
        <a:lstStyle/>
        <a:p>
          <a:r>
            <a:rPr lang="en-US" dirty="0"/>
            <a:t>West</a:t>
          </a:r>
        </a:p>
        <a:p>
          <a:r>
            <a:rPr lang="en-US" dirty="0"/>
            <a:t>Ami-XXXX</a:t>
          </a:r>
        </a:p>
      </dgm:t>
    </dgm:pt>
    <dgm:pt modelId="{3697A023-AFB9-4F12-AF7B-84965DFA72B5}" type="parTrans" cxnId="{3CADF4BD-6C6A-47EE-A93E-7BF8523C5083}">
      <dgm:prSet/>
      <dgm:spPr/>
      <dgm:t>
        <a:bodyPr/>
        <a:lstStyle/>
        <a:p>
          <a:endParaRPr lang="en-US"/>
        </a:p>
      </dgm:t>
    </dgm:pt>
    <dgm:pt modelId="{C9606D2F-A0C7-47D1-BAF2-DA3708F78F65}" type="sibTrans" cxnId="{3CADF4BD-6C6A-47EE-A93E-7BF8523C5083}">
      <dgm:prSet/>
      <dgm:spPr/>
      <dgm:t>
        <a:bodyPr/>
        <a:lstStyle/>
        <a:p>
          <a:endParaRPr lang="en-US"/>
        </a:p>
      </dgm:t>
    </dgm:pt>
    <dgm:pt modelId="{B85E28C6-998A-4DC9-8FF8-B316962C5946}">
      <dgm:prSet phldrT="[Text]"/>
      <dgm:spPr/>
      <dgm:t>
        <a:bodyPr/>
        <a:lstStyle/>
        <a:p>
          <a:r>
            <a:rPr lang="en-US" dirty="0"/>
            <a:t>Central</a:t>
          </a:r>
        </a:p>
        <a:p>
          <a:r>
            <a:rPr lang="en-US" dirty="0"/>
            <a:t>Ami-000</a:t>
          </a:r>
        </a:p>
      </dgm:t>
    </dgm:pt>
    <dgm:pt modelId="{5FF9EBA2-604B-4A12-BAB2-37448AEA7CF0}" type="parTrans" cxnId="{7DDC1068-0620-466C-BE67-ED4242649553}">
      <dgm:prSet/>
      <dgm:spPr/>
      <dgm:t>
        <a:bodyPr/>
        <a:lstStyle/>
        <a:p>
          <a:endParaRPr lang="en-US"/>
        </a:p>
      </dgm:t>
    </dgm:pt>
    <dgm:pt modelId="{35992C77-A416-4C5D-8D4D-F56A828EACAC}" type="sibTrans" cxnId="{7DDC1068-0620-466C-BE67-ED4242649553}">
      <dgm:prSet/>
      <dgm:spPr/>
      <dgm:t>
        <a:bodyPr/>
        <a:lstStyle/>
        <a:p>
          <a:endParaRPr lang="en-US"/>
        </a:p>
      </dgm:t>
    </dgm:pt>
    <dgm:pt modelId="{DBF8F0C2-3206-4B2F-87CB-5009D0E881E1}" type="pres">
      <dgm:prSet presAssocID="{4BC07DBD-9C18-41A5-9ED5-3086F48B2F35}" presName="Name0" presStyleCnt="0">
        <dgm:presLayoutVars>
          <dgm:orgChart val="1"/>
          <dgm:chPref val="1"/>
          <dgm:dir/>
          <dgm:animOne val="branch"/>
          <dgm:animLvl val="lvl"/>
          <dgm:resizeHandles/>
        </dgm:presLayoutVars>
      </dgm:prSet>
      <dgm:spPr/>
    </dgm:pt>
    <dgm:pt modelId="{E21F200B-12F3-470D-B2A1-D6D5B5390CD6}" type="pres">
      <dgm:prSet presAssocID="{49969244-89CF-4A58-9B63-3F1110327D38}" presName="hierRoot1" presStyleCnt="0">
        <dgm:presLayoutVars>
          <dgm:hierBranch val="init"/>
        </dgm:presLayoutVars>
      </dgm:prSet>
      <dgm:spPr/>
    </dgm:pt>
    <dgm:pt modelId="{77AA8A35-D7BE-4E67-99DD-FD6629065F6E}" type="pres">
      <dgm:prSet presAssocID="{49969244-89CF-4A58-9B63-3F1110327D38}" presName="rootComposite1" presStyleCnt="0"/>
      <dgm:spPr/>
    </dgm:pt>
    <dgm:pt modelId="{7768CB21-E0FC-4FAE-9E11-1454D2587F6B}" type="pres">
      <dgm:prSet presAssocID="{49969244-89CF-4A58-9B63-3F1110327D38}" presName="rootText1" presStyleLbl="alignAcc1" presStyleIdx="0" presStyleCnt="0">
        <dgm:presLayoutVars>
          <dgm:chPref val="3"/>
        </dgm:presLayoutVars>
      </dgm:prSet>
      <dgm:spPr/>
    </dgm:pt>
    <dgm:pt modelId="{D1D8CBD3-6E94-49A4-81EE-5E1D979BE6DE}" type="pres">
      <dgm:prSet presAssocID="{49969244-89CF-4A58-9B63-3F1110327D38}" presName="topArc1" presStyleLbl="parChTrans1D1" presStyleIdx="0" presStyleCnt="10"/>
      <dgm:spPr/>
    </dgm:pt>
    <dgm:pt modelId="{8E1C28CB-0242-4597-A55B-DCA951D0823A}" type="pres">
      <dgm:prSet presAssocID="{49969244-89CF-4A58-9B63-3F1110327D38}" presName="bottomArc1" presStyleLbl="parChTrans1D1" presStyleIdx="1" presStyleCnt="10"/>
      <dgm:spPr/>
    </dgm:pt>
    <dgm:pt modelId="{C6B3ADBF-53B6-4347-A98A-E8C3D79A7A3F}" type="pres">
      <dgm:prSet presAssocID="{49969244-89CF-4A58-9B63-3F1110327D38}" presName="topConnNode1" presStyleLbl="node1" presStyleIdx="0" presStyleCnt="0"/>
      <dgm:spPr/>
    </dgm:pt>
    <dgm:pt modelId="{30AAB10B-6FE9-4EE8-B989-43231F910879}" type="pres">
      <dgm:prSet presAssocID="{49969244-89CF-4A58-9B63-3F1110327D38}" presName="hierChild2" presStyleCnt="0"/>
      <dgm:spPr/>
    </dgm:pt>
    <dgm:pt modelId="{CA1BD4E7-8E7D-4D45-A9F2-758D72BF336F}" type="pres">
      <dgm:prSet presAssocID="{5201D4F5-D849-4057-8CE9-5B40F2FC643E}" presName="Name28" presStyleLbl="parChTrans1D2" presStyleIdx="0" presStyleCnt="4"/>
      <dgm:spPr/>
    </dgm:pt>
    <dgm:pt modelId="{C57BEC44-BE32-434A-A1C2-2DC168842462}" type="pres">
      <dgm:prSet presAssocID="{13A5CD19-EFFC-45EE-A9F7-3253B23099E7}" presName="hierRoot2" presStyleCnt="0">
        <dgm:presLayoutVars>
          <dgm:hierBranch val="init"/>
        </dgm:presLayoutVars>
      </dgm:prSet>
      <dgm:spPr/>
    </dgm:pt>
    <dgm:pt modelId="{7BB7B95D-7376-4E4C-B1D0-9FA0B0AEB133}" type="pres">
      <dgm:prSet presAssocID="{13A5CD19-EFFC-45EE-A9F7-3253B23099E7}" presName="rootComposite2" presStyleCnt="0"/>
      <dgm:spPr/>
    </dgm:pt>
    <dgm:pt modelId="{2571B383-6395-4B09-85D2-F1BAF010182E}" type="pres">
      <dgm:prSet presAssocID="{13A5CD19-EFFC-45EE-A9F7-3253B23099E7}" presName="rootText2" presStyleLbl="alignAcc1" presStyleIdx="0" presStyleCnt="0">
        <dgm:presLayoutVars>
          <dgm:chPref val="3"/>
        </dgm:presLayoutVars>
      </dgm:prSet>
      <dgm:spPr/>
    </dgm:pt>
    <dgm:pt modelId="{BFFA1647-D45D-4886-8C00-8B24B4419DA9}" type="pres">
      <dgm:prSet presAssocID="{13A5CD19-EFFC-45EE-A9F7-3253B23099E7}" presName="topArc2" presStyleLbl="parChTrans1D1" presStyleIdx="2" presStyleCnt="10"/>
      <dgm:spPr/>
    </dgm:pt>
    <dgm:pt modelId="{B0D97C37-02ED-41D4-A5BF-E08D9A5C8E12}" type="pres">
      <dgm:prSet presAssocID="{13A5CD19-EFFC-45EE-A9F7-3253B23099E7}" presName="bottomArc2" presStyleLbl="parChTrans1D1" presStyleIdx="3" presStyleCnt="10"/>
      <dgm:spPr/>
    </dgm:pt>
    <dgm:pt modelId="{73C8E732-A014-4E30-A0D2-455525893C0D}" type="pres">
      <dgm:prSet presAssocID="{13A5CD19-EFFC-45EE-A9F7-3253B23099E7}" presName="topConnNode2" presStyleLbl="node2" presStyleIdx="0" presStyleCnt="0"/>
      <dgm:spPr/>
    </dgm:pt>
    <dgm:pt modelId="{48351EA6-A532-4110-B2B0-2E8518C0F1F6}" type="pres">
      <dgm:prSet presAssocID="{13A5CD19-EFFC-45EE-A9F7-3253B23099E7}" presName="hierChild4" presStyleCnt="0"/>
      <dgm:spPr/>
    </dgm:pt>
    <dgm:pt modelId="{1EEA4A15-1CD9-4D20-AA0D-12158E6C0281}" type="pres">
      <dgm:prSet presAssocID="{13A5CD19-EFFC-45EE-A9F7-3253B23099E7}" presName="hierChild5" presStyleCnt="0"/>
      <dgm:spPr/>
    </dgm:pt>
    <dgm:pt modelId="{A5F9D4E5-2838-46ED-9A54-A29E0A608F51}" type="pres">
      <dgm:prSet presAssocID="{3697A023-AFB9-4F12-AF7B-84965DFA72B5}" presName="Name28" presStyleLbl="parChTrans1D2" presStyleIdx="1" presStyleCnt="4"/>
      <dgm:spPr/>
    </dgm:pt>
    <dgm:pt modelId="{92B058C7-0280-4399-917E-930E543B456B}" type="pres">
      <dgm:prSet presAssocID="{3A0C1F09-7BAE-417C-A57F-74DED0E9B3FE}" presName="hierRoot2" presStyleCnt="0">
        <dgm:presLayoutVars>
          <dgm:hierBranch val="init"/>
        </dgm:presLayoutVars>
      </dgm:prSet>
      <dgm:spPr/>
    </dgm:pt>
    <dgm:pt modelId="{75F36F5C-C18C-4D46-BEFF-945CA23537E4}" type="pres">
      <dgm:prSet presAssocID="{3A0C1F09-7BAE-417C-A57F-74DED0E9B3FE}" presName="rootComposite2" presStyleCnt="0"/>
      <dgm:spPr/>
    </dgm:pt>
    <dgm:pt modelId="{541237EF-498E-4F31-B895-34DA3EEC7486}" type="pres">
      <dgm:prSet presAssocID="{3A0C1F09-7BAE-417C-A57F-74DED0E9B3FE}" presName="rootText2" presStyleLbl="alignAcc1" presStyleIdx="0" presStyleCnt="0">
        <dgm:presLayoutVars>
          <dgm:chPref val="3"/>
        </dgm:presLayoutVars>
      </dgm:prSet>
      <dgm:spPr/>
    </dgm:pt>
    <dgm:pt modelId="{9965B3C7-A24A-4B17-B3F3-EA927C252E2E}" type="pres">
      <dgm:prSet presAssocID="{3A0C1F09-7BAE-417C-A57F-74DED0E9B3FE}" presName="topArc2" presStyleLbl="parChTrans1D1" presStyleIdx="4" presStyleCnt="10"/>
      <dgm:spPr/>
    </dgm:pt>
    <dgm:pt modelId="{4ACA58C7-0BC2-4774-9341-E49160D3C67E}" type="pres">
      <dgm:prSet presAssocID="{3A0C1F09-7BAE-417C-A57F-74DED0E9B3FE}" presName="bottomArc2" presStyleLbl="parChTrans1D1" presStyleIdx="5" presStyleCnt="10"/>
      <dgm:spPr/>
    </dgm:pt>
    <dgm:pt modelId="{132FC08D-1E86-4914-9E1B-C00334DA533D}" type="pres">
      <dgm:prSet presAssocID="{3A0C1F09-7BAE-417C-A57F-74DED0E9B3FE}" presName="topConnNode2" presStyleLbl="node2" presStyleIdx="0" presStyleCnt="0"/>
      <dgm:spPr/>
    </dgm:pt>
    <dgm:pt modelId="{D145EAAE-8534-4090-BAFD-52E1C31B4F9D}" type="pres">
      <dgm:prSet presAssocID="{3A0C1F09-7BAE-417C-A57F-74DED0E9B3FE}" presName="hierChild4" presStyleCnt="0"/>
      <dgm:spPr/>
    </dgm:pt>
    <dgm:pt modelId="{1618B7BF-F1FF-464B-920D-878CC5BCB029}" type="pres">
      <dgm:prSet presAssocID="{3A0C1F09-7BAE-417C-A57F-74DED0E9B3FE}" presName="hierChild5" presStyleCnt="0"/>
      <dgm:spPr/>
    </dgm:pt>
    <dgm:pt modelId="{9134C727-A849-42F4-B7A4-A1405462B5AF}" type="pres">
      <dgm:prSet presAssocID="{5FF9EBA2-604B-4A12-BAB2-37448AEA7CF0}" presName="Name28" presStyleLbl="parChTrans1D2" presStyleIdx="2" presStyleCnt="4"/>
      <dgm:spPr/>
    </dgm:pt>
    <dgm:pt modelId="{2D2F6559-7186-4D13-8AEE-A2FCCE9207E1}" type="pres">
      <dgm:prSet presAssocID="{B85E28C6-998A-4DC9-8FF8-B316962C5946}" presName="hierRoot2" presStyleCnt="0">
        <dgm:presLayoutVars>
          <dgm:hierBranch val="init"/>
        </dgm:presLayoutVars>
      </dgm:prSet>
      <dgm:spPr/>
    </dgm:pt>
    <dgm:pt modelId="{08C56DAA-F3D0-4668-8FC7-B9578E9066E9}" type="pres">
      <dgm:prSet presAssocID="{B85E28C6-998A-4DC9-8FF8-B316962C5946}" presName="rootComposite2" presStyleCnt="0"/>
      <dgm:spPr/>
    </dgm:pt>
    <dgm:pt modelId="{60BFD284-677F-4B19-9C70-5DAB6B62D506}" type="pres">
      <dgm:prSet presAssocID="{B85E28C6-998A-4DC9-8FF8-B316962C5946}" presName="rootText2" presStyleLbl="alignAcc1" presStyleIdx="0" presStyleCnt="0">
        <dgm:presLayoutVars>
          <dgm:chPref val="3"/>
        </dgm:presLayoutVars>
      </dgm:prSet>
      <dgm:spPr/>
    </dgm:pt>
    <dgm:pt modelId="{4F9F28EB-84B7-439D-BA25-40FF32F7CC3A}" type="pres">
      <dgm:prSet presAssocID="{B85E28C6-998A-4DC9-8FF8-B316962C5946}" presName="topArc2" presStyleLbl="parChTrans1D1" presStyleIdx="6" presStyleCnt="10"/>
      <dgm:spPr/>
    </dgm:pt>
    <dgm:pt modelId="{9E41B4C5-01A2-4426-BFF0-3F0BF180E4A0}" type="pres">
      <dgm:prSet presAssocID="{B85E28C6-998A-4DC9-8FF8-B316962C5946}" presName="bottomArc2" presStyleLbl="parChTrans1D1" presStyleIdx="7" presStyleCnt="10"/>
      <dgm:spPr/>
    </dgm:pt>
    <dgm:pt modelId="{860E97FF-CD73-49C2-827A-9D6E46D8CEAE}" type="pres">
      <dgm:prSet presAssocID="{B85E28C6-998A-4DC9-8FF8-B316962C5946}" presName="topConnNode2" presStyleLbl="node2" presStyleIdx="0" presStyleCnt="0"/>
      <dgm:spPr/>
    </dgm:pt>
    <dgm:pt modelId="{F299D8EE-BCA6-4DE6-B319-D97320E1CBDE}" type="pres">
      <dgm:prSet presAssocID="{B85E28C6-998A-4DC9-8FF8-B316962C5946}" presName="hierChild4" presStyleCnt="0"/>
      <dgm:spPr/>
    </dgm:pt>
    <dgm:pt modelId="{75712F7A-9E62-4F1A-8BFB-15B21EC9D0DF}" type="pres">
      <dgm:prSet presAssocID="{B85E28C6-998A-4DC9-8FF8-B316962C5946}" presName="hierChild5" presStyleCnt="0"/>
      <dgm:spPr/>
    </dgm:pt>
    <dgm:pt modelId="{9DAA9712-B1B7-412F-A200-B7E5B9C9AE62}" type="pres">
      <dgm:prSet presAssocID="{49969244-89CF-4A58-9B63-3F1110327D38}" presName="hierChild3" presStyleCnt="0"/>
      <dgm:spPr/>
    </dgm:pt>
    <dgm:pt modelId="{C849D5BF-996A-4098-A130-124B4B9D2113}" type="pres">
      <dgm:prSet presAssocID="{D11BCDE6-4625-4A40-AEDF-82087E77E244}" presName="Name101" presStyleLbl="parChTrans1D2" presStyleIdx="3" presStyleCnt="4"/>
      <dgm:spPr/>
    </dgm:pt>
    <dgm:pt modelId="{945D62C3-C7F4-41F5-B60A-8F78D374258A}" type="pres">
      <dgm:prSet presAssocID="{B63B11C8-F18A-4912-A77D-90333FE661EB}" presName="hierRoot3" presStyleCnt="0">
        <dgm:presLayoutVars>
          <dgm:hierBranch val="init"/>
        </dgm:presLayoutVars>
      </dgm:prSet>
      <dgm:spPr/>
    </dgm:pt>
    <dgm:pt modelId="{C350DC98-69B8-47BB-A19C-6007FE26C5B7}" type="pres">
      <dgm:prSet presAssocID="{B63B11C8-F18A-4912-A77D-90333FE661EB}" presName="rootComposite3" presStyleCnt="0"/>
      <dgm:spPr/>
    </dgm:pt>
    <dgm:pt modelId="{82F6371D-ED36-4C7D-9132-52302439FAC8}" type="pres">
      <dgm:prSet presAssocID="{B63B11C8-F18A-4912-A77D-90333FE661EB}" presName="rootText3" presStyleLbl="alignAcc1" presStyleIdx="0" presStyleCnt="0">
        <dgm:presLayoutVars>
          <dgm:chPref val="3"/>
        </dgm:presLayoutVars>
      </dgm:prSet>
      <dgm:spPr/>
    </dgm:pt>
    <dgm:pt modelId="{1CF768AF-792C-4E34-82D0-28C1C7A23A9D}" type="pres">
      <dgm:prSet presAssocID="{B63B11C8-F18A-4912-A77D-90333FE661EB}" presName="topArc3" presStyleLbl="parChTrans1D1" presStyleIdx="8" presStyleCnt="10"/>
      <dgm:spPr/>
    </dgm:pt>
    <dgm:pt modelId="{4B2FD49F-8940-4818-989D-58D60C343293}" type="pres">
      <dgm:prSet presAssocID="{B63B11C8-F18A-4912-A77D-90333FE661EB}" presName="bottomArc3" presStyleLbl="parChTrans1D1" presStyleIdx="9" presStyleCnt="10"/>
      <dgm:spPr/>
    </dgm:pt>
    <dgm:pt modelId="{9BC7CAE5-4525-4C1F-AED1-9142445BCB7C}" type="pres">
      <dgm:prSet presAssocID="{B63B11C8-F18A-4912-A77D-90333FE661EB}" presName="topConnNode3" presStyleLbl="asst1" presStyleIdx="0" presStyleCnt="0"/>
      <dgm:spPr/>
    </dgm:pt>
    <dgm:pt modelId="{46E397F4-2567-4A1A-BB9D-045FE5650E8E}" type="pres">
      <dgm:prSet presAssocID="{B63B11C8-F18A-4912-A77D-90333FE661EB}" presName="hierChild6" presStyleCnt="0"/>
      <dgm:spPr/>
    </dgm:pt>
    <dgm:pt modelId="{730FC47F-12B1-4B1D-B168-E2DCFF8C348F}" type="pres">
      <dgm:prSet presAssocID="{B63B11C8-F18A-4912-A77D-90333FE661EB}" presName="hierChild7" presStyleCnt="0"/>
      <dgm:spPr/>
    </dgm:pt>
  </dgm:ptLst>
  <dgm:cxnLst>
    <dgm:cxn modelId="{357DC304-2092-4155-B48E-D45278471205}" type="presOf" srcId="{5FF9EBA2-604B-4A12-BAB2-37448AEA7CF0}" destId="{9134C727-A849-42F4-B7A4-A1405462B5AF}" srcOrd="0" destOrd="0" presId="urn:microsoft.com/office/officeart/2008/layout/HalfCircleOrganizationChart"/>
    <dgm:cxn modelId="{EB9EC00A-6567-4C6B-99A0-5C237A03AD2E}" srcId="{4BC07DBD-9C18-41A5-9ED5-3086F48B2F35}" destId="{49969244-89CF-4A58-9B63-3F1110327D38}" srcOrd="0" destOrd="0" parTransId="{8348EF10-7941-4703-AAEB-6BCA061AF177}" sibTransId="{240B1D33-6EF4-49A5-9A2F-CCBE67556A9F}"/>
    <dgm:cxn modelId="{8EA89E0E-4958-4079-9348-01E91A4A1861}" type="presOf" srcId="{B85E28C6-998A-4DC9-8FF8-B316962C5946}" destId="{860E97FF-CD73-49C2-827A-9D6E46D8CEAE}" srcOrd="1" destOrd="0" presId="urn:microsoft.com/office/officeart/2008/layout/HalfCircleOrganizationChart"/>
    <dgm:cxn modelId="{60D4F00F-26C5-4690-9111-4E7DB73E6454}" type="presOf" srcId="{3A0C1F09-7BAE-417C-A57F-74DED0E9B3FE}" destId="{132FC08D-1E86-4914-9E1B-C00334DA533D}" srcOrd="1" destOrd="0" presId="urn:microsoft.com/office/officeart/2008/layout/HalfCircleOrganizationChart"/>
    <dgm:cxn modelId="{C48E5618-5BB6-47EF-9685-1B8F0D986B2B}" type="presOf" srcId="{3A0C1F09-7BAE-417C-A57F-74DED0E9B3FE}" destId="{541237EF-498E-4F31-B895-34DA3EEC7486}" srcOrd="0" destOrd="0" presId="urn:microsoft.com/office/officeart/2008/layout/HalfCircleOrganizationChart"/>
    <dgm:cxn modelId="{71FDC929-1731-4FF4-B9A4-BDA9BAD9D8D2}" type="presOf" srcId="{4BC07DBD-9C18-41A5-9ED5-3086F48B2F35}" destId="{DBF8F0C2-3206-4B2F-87CB-5009D0E881E1}" srcOrd="0" destOrd="0" presId="urn:microsoft.com/office/officeart/2008/layout/HalfCircleOrganizationChart"/>
    <dgm:cxn modelId="{66C33462-5FEE-448A-8C3B-40809D5F85B9}" type="presOf" srcId="{B63B11C8-F18A-4912-A77D-90333FE661EB}" destId="{9BC7CAE5-4525-4C1F-AED1-9142445BCB7C}" srcOrd="1" destOrd="0" presId="urn:microsoft.com/office/officeart/2008/layout/HalfCircleOrganizationChart"/>
    <dgm:cxn modelId="{7DDC1068-0620-466C-BE67-ED4242649553}" srcId="{49969244-89CF-4A58-9B63-3F1110327D38}" destId="{B85E28C6-998A-4DC9-8FF8-B316962C5946}" srcOrd="3" destOrd="0" parTransId="{5FF9EBA2-604B-4A12-BAB2-37448AEA7CF0}" sibTransId="{35992C77-A416-4C5D-8D4D-F56A828EACAC}"/>
    <dgm:cxn modelId="{652B3849-92BF-4FA7-97DD-B43B47153AA0}" type="presOf" srcId="{B85E28C6-998A-4DC9-8FF8-B316962C5946}" destId="{60BFD284-677F-4B19-9C70-5DAB6B62D506}" srcOrd="0" destOrd="0" presId="urn:microsoft.com/office/officeart/2008/layout/HalfCircleOrganizationChart"/>
    <dgm:cxn modelId="{366B0D58-AECC-44F8-BF5B-2967900CB9B4}" type="presOf" srcId="{B63B11C8-F18A-4912-A77D-90333FE661EB}" destId="{82F6371D-ED36-4C7D-9132-52302439FAC8}" srcOrd="0" destOrd="0" presId="urn:microsoft.com/office/officeart/2008/layout/HalfCircleOrganizationChart"/>
    <dgm:cxn modelId="{D6C2E885-AF84-49CA-A332-05AD1A411062}" type="presOf" srcId="{49969244-89CF-4A58-9B63-3F1110327D38}" destId="{C6B3ADBF-53B6-4347-A98A-E8C3D79A7A3F}" srcOrd="1" destOrd="0" presId="urn:microsoft.com/office/officeart/2008/layout/HalfCircleOrganizationChart"/>
    <dgm:cxn modelId="{E128EE87-51D0-4550-8E37-00590A812415}" type="presOf" srcId="{13A5CD19-EFFC-45EE-A9F7-3253B23099E7}" destId="{2571B383-6395-4B09-85D2-F1BAF010182E}" srcOrd="0" destOrd="0" presId="urn:microsoft.com/office/officeart/2008/layout/HalfCircleOrganizationChart"/>
    <dgm:cxn modelId="{E930B891-D845-4E37-A0AD-097B67B6155B}" type="presOf" srcId="{13A5CD19-EFFC-45EE-A9F7-3253B23099E7}" destId="{73C8E732-A014-4E30-A0D2-455525893C0D}" srcOrd="1" destOrd="0" presId="urn:microsoft.com/office/officeart/2008/layout/HalfCircleOrganizationChart"/>
    <dgm:cxn modelId="{4978D796-D022-4B8F-9C5A-5067EEA26633}" srcId="{49969244-89CF-4A58-9B63-3F1110327D38}" destId="{B63B11C8-F18A-4912-A77D-90333FE661EB}" srcOrd="0" destOrd="0" parTransId="{D11BCDE6-4625-4A40-AEDF-82087E77E244}" sibTransId="{C8F12558-5E71-47E3-905A-90BA3EE8D0D3}"/>
    <dgm:cxn modelId="{556A10B6-144A-4D32-93BF-2790F6FEED39}" srcId="{49969244-89CF-4A58-9B63-3F1110327D38}" destId="{13A5CD19-EFFC-45EE-A9F7-3253B23099E7}" srcOrd="1" destOrd="0" parTransId="{5201D4F5-D849-4057-8CE9-5B40F2FC643E}" sibTransId="{F130D95F-2A98-497A-98B5-67AFCB0756F8}"/>
    <dgm:cxn modelId="{3CADF4BD-6C6A-47EE-A93E-7BF8523C5083}" srcId="{49969244-89CF-4A58-9B63-3F1110327D38}" destId="{3A0C1F09-7BAE-417C-A57F-74DED0E9B3FE}" srcOrd="2" destOrd="0" parTransId="{3697A023-AFB9-4F12-AF7B-84965DFA72B5}" sibTransId="{C9606D2F-A0C7-47D1-BAF2-DA3708F78F65}"/>
    <dgm:cxn modelId="{380498CF-38A9-433C-9863-2048B1598595}" type="presOf" srcId="{3697A023-AFB9-4F12-AF7B-84965DFA72B5}" destId="{A5F9D4E5-2838-46ED-9A54-A29E0A608F51}" srcOrd="0" destOrd="0" presId="urn:microsoft.com/office/officeart/2008/layout/HalfCircleOrganizationChart"/>
    <dgm:cxn modelId="{6FD9E2D1-0714-47C5-894E-B95D3E1B2981}" type="presOf" srcId="{5201D4F5-D849-4057-8CE9-5B40F2FC643E}" destId="{CA1BD4E7-8E7D-4D45-A9F2-758D72BF336F}" srcOrd="0" destOrd="0" presId="urn:microsoft.com/office/officeart/2008/layout/HalfCircleOrganizationChart"/>
    <dgm:cxn modelId="{C5BD09E3-68D0-45E6-AD1E-D99EC1EF5870}" type="presOf" srcId="{D11BCDE6-4625-4A40-AEDF-82087E77E244}" destId="{C849D5BF-996A-4098-A130-124B4B9D2113}" srcOrd="0" destOrd="0" presId="urn:microsoft.com/office/officeart/2008/layout/HalfCircleOrganizationChart"/>
    <dgm:cxn modelId="{2588EFF9-4022-4C54-94B0-C0DB9F74880B}" type="presOf" srcId="{49969244-89CF-4A58-9B63-3F1110327D38}" destId="{7768CB21-E0FC-4FAE-9E11-1454D2587F6B}" srcOrd="0" destOrd="0" presId="urn:microsoft.com/office/officeart/2008/layout/HalfCircleOrganizationChart"/>
    <dgm:cxn modelId="{E7090D45-060C-4224-A66D-C2170EBA061C}" type="presParOf" srcId="{DBF8F0C2-3206-4B2F-87CB-5009D0E881E1}" destId="{E21F200B-12F3-470D-B2A1-D6D5B5390CD6}" srcOrd="0" destOrd="0" presId="urn:microsoft.com/office/officeart/2008/layout/HalfCircleOrganizationChart"/>
    <dgm:cxn modelId="{462BAE08-CA5E-4183-AEBD-FB07D5261300}" type="presParOf" srcId="{E21F200B-12F3-470D-B2A1-D6D5B5390CD6}" destId="{77AA8A35-D7BE-4E67-99DD-FD6629065F6E}" srcOrd="0" destOrd="0" presId="urn:microsoft.com/office/officeart/2008/layout/HalfCircleOrganizationChart"/>
    <dgm:cxn modelId="{E045D9BB-32D2-40C4-BE5B-BA023E94A9E8}" type="presParOf" srcId="{77AA8A35-D7BE-4E67-99DD-FD6629065F6E}" destId="{7768CB21-E0FC-4FAE-9E11-1454D2587F6B}" srcOrd="0" destOrd="0" presId="urn:microsoft.com/office/officeart/2008/layout/HalfCircleOrganizationChart"/>
    <dgm:cxn modelId="{019A1343-3E33-431E-B1DA-4FD35D1DCCD1}" type="presParOf" srcId="{77AA8A35-D7BE-4E67-99DD-FD6629065F6E}" destId="{D1D8CBD3-6E94-49A4-81EE-5E1D979BE6DE}" srcOrd="1" destOrd="0" presId="urn:microsoft.com/office/officeart/2008/layout/HalfCircleOrganizationChart"/>
    <dgm:cxn modelId="{D36A5D85-DC00-407C-A693-A0D921C25BC0}" type="presParOf" srcId="{77AA8A35-D7BE-4E67-99DD-FD6629065F6E}" destId="{8E1C28CB-0242-4597-A55B-DCA951D0823A}" srcOrd="2" destOrd="0" presId="urn:microsoft.com/office/officeart/2008/layout/HalfCircleOrganizationChart"/>
    <dgm:cxn modelId="{B5CCFB58-C677-435C-BC50-625065E695F3}" type="presParOf" srcId="{77AA8A35-D7BE-4E67-99DD-FD6629065F6E}" destId="{C6B3ADBF-53B6-4347-A98A-E8C3D79A7A3F}" srcOrd="3" destOrd="0" presId="urn:microsoft.com/office/officeart/2008/layout/HalfCircleOrganizationChart"/>
    <dgm:cxn modelId="{476A01A1-2C90-4B6D-B532-59A8108565B4}" type="presParOf" srcId="{E21F200B-12F3-470D-B2A1-D6D5B5390CD6}" destId="{30AAB10B-6FE9-4EE8-B989-43231F910879}" srcOrd="1" destOrd="0" presId="urn:microsoft.com/office/officeart/2008/layout/HalfCircleOrganizationChart"/>
    <dgm:cxn modelId="{B8B6BD36-971A-46F7-AB14-C3C6F5728BEC}" type="presParOf" srcId="{30AAB10B-6FE9-4EE8-B989-43231F910879}" destId="{CA1BD4E7-8E7D-4D45-A9F2-758D72BF336F}" srcOrd="0" destOrd="0" presId="urn:microsoft.com/office/officeart/2008/layout/HalfCircleOrganizationChart"/>
    <dgm:cxn modelId="{98DF2FC9-954D-4005-A4D8-B800465B8478}" type="presParOf" srcId="{30AAB10B-6FE9-4EE8-B989-43231F910879}" destId="{C57BEC44-BE32-434A-A1C2-2DC168842462}" srcOrd="1" destOrd="0" presId="urn:microsoft.com/office/officeart/2008/layout/HalfCircleOrganizationChart"/>
    <dgm:cxn modelId="{0674BFE2-0520-43A4-8EE4-0D666EBDBA8D}" type="presParOf" srcId="{C57BEC44-BE32-434A-A1C2-2DC168842462}" destId="{7BB7B95D-7376-4E4C-B1D0-9FA0B0AEB133}" srcOrd="0" destOrd="0" presId="urn:microsoft.com/office/officeart/2008/layout/HalfCircleOrganizationChart"/>
    <dgm:cxn modelId="{3CF3E081-D8CC-4EA5-88F2-D538C2FC3CA1}" type="presParOf" srcId="{7BB7B95D-7376-4E4C-B1D0-9FA0B0AEB133}" destId="{2571B383-6395-4B09-85D2-F1BAF010182E}" srcOrd="0" destOrd="0" presId="urn:microsoft.com/office/officeart/2008/layout/HalfCircleOrganizationChart"/>
    <dgm:cxn modelId="{A66EBEEF-137A-42B0-A871-AF90DEC24BB8}" type="presParOf" srcId="{7BB7B95D-7376-4E4C-B1D0-9FA0B0AEB133}" destId="{BFFA1647-D45D-4886-8C00-8B24B4419DA9}" srcOrd="1" destOrd="0" presId="urn:microsoft.com/office/officeart/2008/layout/HalfCircleOrganizationChart"/>
    <dgm:cxn modelId="{BED51D57-B9AA-4776-BC2E-510486990305}" type="presParOf" srcId="{7BB7B95D-7376-4E4C-B1D0-9FA0B0AEB133}" destId="{B0D97C37-02ED-41D4-A5BF-E08D9A5C8E12}" srcOrd="2" destOrd="0" presId="urn:microsoft.com/office/officeart/2008/layout/HalfCircleOrganizationChart"/>
    <dgm:cxn modelId="{1521DB99-608C-4895-81B4-3EC8475B903E}" type="presParOf" srcId="{7BB7B95D-7376-4E4C-B1D0-9FA0B0AEB133}" destId="{73C8E732-A014-4E30-A0D2-455525893C0D}" srcOrd="3" destOrd="0" presId="urn:microsoft.com/office/officeart/2008/layout/HalfCircleOrganizationChart"/>
    <dgm:cxn modelId="{A2769E1F-477E-4219-AFD9-0CD88588EF80}" type="presParOf" srcId="{C57BEC44-BE32-434A-A1C2-2DC168842462}" destId="{48351EA6-A532-4110-B2B0-2E8518C0F1F6}" srcOrd="1" destOrd="0" presId="urn:microsoft.com/office/officeart/2008/layout/HalfCircleOrganizationChart"/>
    <dgm:cxn modelId="{1E56B751-AAED-46B7-9A82-619B4A4D79F2}" type="presParOf" srcId="{C57BEC44-BE32-434A-A1C2-2DC168842462}" destId="{1EEA4A15-1CD9-4D20-AA0D-12158E6C0281}" srcOrd="2" destOrd="0" presId="urn:microsoft.com/office/officeart/2008/layout/HalfCircleOrganizationChart"/>
    <dgm:cxn modelId="{719A9440-A694-463F-A843-F2C6C1FEC725}" type="presParOf" srcId="{30AAB10B-6FE9-4EE8-B989-43231F910879}" destId="{A5F9D4E5-2838-46ED-9A54-A29E0A608F51}" srcOrd="2" destOrd="0" presId="urn:microsoft.com/office/officeart/2008/layout/HalfCircleOrganizationChart"/>
    <dgm:cxn modelId="{4F563E45-9DCF-4867-AA70-35C477E54FD2}" type="presParOf" srcId="{30AAB10B-6FE9-4EE8-B989-43231F910879}" destId="{92B058C7-0280-4399-917E-930E543B456B}" srcOrd="3" destOrd="0" presId="urn:microsoft.com/office/officeart/2008/layout/HalfCircleOrganizationChart"/>
    <dgm:cxn modelId="{54906069-A564-406C-943B-82A7DBCC5E3B}" type="presParOf" srcId="{92B058C7-0280-4399-917E-930E543B456B}" destId="{75F36F5C-C18C-4D46-BEFF-945CA23537E4}" srcOrd="0" destOrd="0" presId="urn:microsoft.com/office/officeart/2008/layout/HalfCircleOrganizationChart"/>
    <dgm:cxn modelId="{BFCBC9BF-43C1-47BC-BDBF-4416E617BE5B}" type="presParOf" srcId="{75F36F5C-C18C-4D46-BEFF-945CA23537E4}" destId="{541237EF-498E-4F31-B895-34DA3EEC7486}" srcOrd="0" destOrd="0" presId="urn:microsoft.com/office/officeart/2008/layout/HalfCircleOrganizationChart"/>
    <dgm:cxn modelId="{489059EA-1587-451B-A582-807E518ED415}" type="presParOf" srcId="{75F36F5C-C18C-4D46-BEFF-945CA23537E4}" destId="{9965B3C7-A24A-4B17-B3F3-EA927C252E2E}" srcOrd="1" destOrd="0" presId="urn:microsoft.com/office/officeart/2008/layout/HalfCircleOrganizationChart"/>
    <dgm:cxn modelId="{EB21E988-A7F2-4DCA-B5F6-D4F34DDF3FF7}" type="presParOf" srcId="{75F36F5C-C18C-4D46-BEFF-945CA23537E4}" destId="{4ACA58C7-0BC2-4774-9341-E49160D3C67E}" srcOrd="2" destOrd="0" presId="urn:microsoft.com/office/officeart/2008/layout/HalfCircleOrganizationChart"/>
    <dgm:cxn modelId="{25919169-773D-4728-B72C-A32E6AE82C15}" type="presParOf" srcId="{75F36F5C-C18C-4D46-BEFF-945CA23537E4}" destId="{132FC08D-1E86-4914-9E1B-C00334DA533D}" srcOrd="3" destOrd="0" presId="urn:microsoft.com/office/officeart/2008/layout/HalfCircleOrganizationChart"/>
    <dgm:cxn modelId="{97389C0A-8C52-4791-A312-014097C758D8}" type="presParOf" srcId="{92B058C7-0280-4399-917E-930E543B456B}" destId="{D145EAAE-8534-4090-BAFD-52E1C31B4F9D}" srcOrd="1" destOrd="0" presId="urn:microsoft.com/office/officeart/2008/layout/HalfCircleOrganizationChart"/>
    <dgm:cxn modelId="{F656408C-A61A-443E-9033-5F04485A7899}" type="presParOf" srcId="{92B058C7-0280-4399-917E-930E543B456B}" destId="{1618B7BF-F1FF-464B-920D-878CC5BCB029}" srcOrd="2" destOrd="0" presId="urn:microsoft.com/office/officeart/2008/layout/HalfCircleOrganizationChart"/>
    <dgm:cxn modelId="{B4EF35AC-5B9B-48BE-A811-48BCB226EF58}" type="presParOf" srcId="{30AAB10B-6FE9-4EE8-B989-43231F910879}" destId="{9134C727-A849-42F4-B7A4-A1405462B5AF}" srcOrd="4" destOrd="0" presId="urn:microsoft.com/office/officeart/2008/layout/HalfCircleOrganizationChart"/>
    <dgm:cxn modelId="{2D25C987-AB9F-4934-BA0F-E2D085BC9C91}" type="presParOf" srcId="{30AAB10B-6FE9-4EE8-B989-43231F910879}" destId="{2D2F6559-7186-4D13-8AEE-A2FCCE9207E1}" srcOrd="5" destOrd="0" presId="urn:microsoft.com/office/officeart/2008/layout/HalfCircleOrganizationChart"/>
    <dgm:cxn modelId="{B8376885-E7D6-4D78-A3A7-8122B2FB3A39}" type="presParOf" srcId="{2D2F6559-7186-4D13-8AEE-A2FCCE9207E1}" destId="{08C56DAA-F3D0-4668-8FC7-B9578E9066E9}" srcOrd="0" destOrd="0" presId="urn:microsoft.com/office/officeart/2008/layout/HalfCircleOrganizationChart"/>
    <dgm:cxn modelId="{FE282CB8-D66F-4F84-924D-8C58D1BDB57C}" type="presParOf" srcId="{08C56DAA-F3D0-4668-8FC7-B9578E9066E9}" destId="{60BFD284-677F-4B19-9C70-5DAB6B62D506}" srcOrd="0" destOrd="0" presId="urn:microsoft.com/office/officeart/2008/layout/HalfCircleOrganizationChart"/>
    <dgm:cxn modelId="{065E6907-68EF-4B62-9C7D-F738EA9126E2}" type="presParOf" srcId="{08C56DAA-F3D0-4668-8FC7-B9578E9066E9}" destId="{4F9F28EB-84B7-439D-BA25-40FF32F7CC3A}" srcOrd="1" destOrd="0" presId="urn:microsoft.com/office/officeart/2008/layout/HalfCircleOrganizationChart"/>
    <dgm:cxn modelId="{B0041F48-DAC8-42E4-B9A0-B7650F569371}" type="presParOf" srcId="{08C56DAA-F3D0-4668-8FC7-B9578E9066E9}" destId="{9E41B4C5-01A2-4426-BFF0-3F0BF180E4A0}" srcOrd="2" destOrd="0" presId="urn:microsoft.com/office/officeart/2008/layout/HalfCircleOrganizationChart"/>
    <dgm:cxn modelId="{AD672FF8-B53D-47D4-B790-88D401E62967}" type="presParOf" srcId="{08C56DAA-F3D0-4668-8FC7-B9578E9066E9}" destId="{860E97FF-CD73-49C2-827A-9D6E46D8CEAE}" srcOrd="3" destOrd="0" presId="urn:microsoft.com/office/officeart/2008/layout/HalfCircleOrganizationChart"/>
    <dgm:cxn modelId="{BE9ED092-AC22-494F-8B03-98F677622683}" type="presParOf" srcId="{2D2F6559-7186-4D13-8AEE-A2FCCE9207E1}" destId="{F299D8EE-BCA6-4DE6-B319-D97320E1CBDE}" srcOrd="1" destOrd="0" presId="urn:microsoft.com/office/officeart/2008/layout/HalfCircleOrganizationChart"/>
    <dgm:cxn modelId="{8431C99D-F7FA-4A00-B43B-0D0456C989A1}" type="presParOf" srcId="{2D2F6559-7186-4D13-8AEE-A2FCCE9207E1}" destId="{75712F7A-9E62-4F1A-8BFB-15B21EC9D0DF}" srcOrd="2" destOrd="0" presId="urn:microsoft.com/office/officeart/2008/layout/HalfCircleOrganizationChart"/>
    <dgm:cxn modelId="{09782DEF-9D06-45D6-87B4-70E8C9BDE638}" type="presParOf" srcId="{E21F200B-12F3-470D-B2A1-D6D5B5390CD6}" destId="{9DAA9712-B1B7-412F-A200-B7E5B9C9AE62}" srcOrd="2" destOrd="0" presId="urn:microsoft.com/office/officeart/2008/layout/HalfCircleOrganizationChart"/>
    <dgm:cxn modelId="{428536CB-4140-496D-AB6C-C16EABF598DC}" type="presParOf" srcId="{9DAA9712-B1B7-412F-A200-B7E5B9C9AE62}" destId="{C849D5BF-996A-4098-A130-124B4B9D2113}" srcOrd="0" destOrd="0" presId="urn:microsoft.com/office/officeart/2008/layout/HalfCircleOrganizationChart"/>
    <dgm:cxn modelId="{31E32217-C92A-4997-989E-E28246C03EC0}" type="presParOf" srcId="{9DAA9712-B1B7-412F-A200-B7E5B9C9AE62}" destId="{945D62C3-C7F4-41F5-B60A-8F78D374258A}" srcOrd="1" destOrd="0" presId="urn:microsoft.com/office/officeart/2008/layout/HalfCircleOrganizationChart"/>
    <dgm:cxn modelId="{81CA7A50-762E-47C5-A147-F881D7716CAB}" type="presParOf" srcId="{945D62C3-C7F4-41F5-B60A-8F78D374258A}" destId="{C350DC98-69B8-47BB-A19C-6007FE26C5B7}" srcOrd="0" destOrd="0" presId="urn:microsoft.com/office/officeart/2008/layout/HalfCircleOrganizationChart"/>
    <dgm:cxn modelId="{1400F99D-1C8E-435E-BC1C-70D683633A9C}" type="presParOf" srcId="{C350DC98-69B8-47BB-A19C-6007FE26C5B7}" destId="{82F6371D-ED36-4C7D-9132-52302439FAC8}" srcOrd="0" destOrd="0" presId="urn:microsoft.com/office/officeart/2008/layout/HalfCircleOrganizationChart"/>
    <dgm:cxn modelId="{BE125CEA-71D1-4DFD-8295-8D6DD4C1A6D7}" type="presParOf" srcId="{C350DC98-69B8-47BB-A19C-6007FE26C5B7}" destId="{1CF768AF-792C-4E34-82D0-28C1C7A23A9D}" srcOrd="1" destOrd="0" presId="urn:microsoft.com/office/officeart/2008/layout/HalfCircleOrganizationChart"/>
    <dgm:cxn modelId="{5B816518-7A09-431A-A02C-3887BE3748C8}" type="presParOf" srcId="{C350DC98-69B8-47BB-A19C-6007FE26C5B7}" destId="{4B2FD49F-8940-4818-989D-58D60C343293}" srcOrd="2" destOrd="0" presId="urn:microsoft.com/office/officeart/2008/layout/HalfCircleOrganizationChart"/>
    <dgm:cxn modelId="{805444DF-715E-4407-8165-0CABED1575EC}" type="presParOf" srcId="{C350DC98-69B8-47BB-A19C-6007FE26C5B7}" destId="{9BC7CAE5-4525-4C1F-AED1-9142445BCB7C}" srcOrd="3" destOrd="0" presId="urn:microsoft.com/office/officeart/2008/layout/HalfCircleOrganizationChart"/>
    <dgm:cxn modelId="{92582E84-52F0-45B3-B3A2-5B140422B5E7}" type="presParOf" srcId="{945D62C3-C7F4-41F5-B60A-8F78D374258A}" destId="{46E397F4-2567-4A1A-BB9D-045FE5650E8E}" srcOrd="1" destOrd="0" presId="urn:microsoft.com/office/officeart/2008/layout/HalfCircleOrganizationChart"/>
    <dgm:cxn modelId="{DB3F7F7A-19EB-4BCB-8AB7-404C7174692C}" type="presParOf" srcId="{945D62C3-C7F4-41F5-B60A-8F78D374258A}" destId="{730FC47F-12B1-4B1D-B168-E2DCFF8C348F}" srcOrd="2" destOrd="0" presId="urn:microsoft.com/office/officeart/2008/layout/HalfCircleOrganizationChar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F176F3-B557-4A98-90D0-DB1DEC7E65E9}">
      <dsp:nvSpPr>
        <dsp:cNvPr id="0" name=""/>
        <dsp:cNvSpPr/>
      </dsp:nvSpPr>
      <dsp:spPr>
        <a:xfrm>
          <a:off x="2533522" y="233"/>
          <a:ext cx="959266" cy="959266"/>
        </a:xfrm>
        <a:prstGeom prst="ellipse">
          <a:avLst/>
        </a:prstGeom>
        <a:solidFill>
          <a:schemeClr val="accent1">
            <a:shade val="80000"/>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Init</a:t>
          </a:r>
        </a:p>
      </dsp:txBody>
      <dsp:txXfrm>
        <a:off x="2674003" y="140714"/>
        <a:ext cx="678304" cy="678304"/>
      </dsp:txXfrm>
    </dsp:sp>
    <dsp:sp modelId="{B8DBC4C1-E291-4D88-BE36-BE010EF671C7}">
      <dsp:nvSpPr>
        <dsp:cNvPr id="0" name=""/>
        <dsp:cNvSpPr/>
      </dsp:nvSpPr>
      <dsp:spPr>
        <a:xfrm rot="2700000">
          <a:off x="3389880" y="822453"/>
          <a:ext cx="255476" cy="323752"/>
        </a:xfrm>
        <a:prstGeom prst="rightArrow">
          <a:avLst>
            <a:gd name="adj1" fmla="val 60000"/>
            <a:gd name="adj2" fmla="val 50000"/>
          </a:avLst>
        </a:prstGeom>
        <a:solidFill>
          <a:schemeClr val="accent1">
            <a:shade val="9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solidFill>
              <a:srgbClr val="FF0000"/>
            </a:solidFill>
          </a:endParaRPr>
        </a:p>
      </dsp:txBody>
      <dsp:txXfrm>
        <a:off x="3401104" y="860106"/>
        <a:ext cx="178833" cy="194252"/>
      </dsp:txXfrm>
    </dsp:sp>
    <dsp:sp modelId="{56CB7154-C161-4AEB-AFD1-8CC04FFEF5F1}">
      <dsp:nvSpPr>
        <dsp:cNvPr id="0" name=""/>
        <dsp:cNvSpPr/>
      </dsp:nvSpPr>
      <dsp:spPr>
        <a:xfrm>
          <a:off x="3552673" y="1019384"/>
          <a:ext cx="959266" cy="959266"/>
        </a:xfrm>
        <a:prstGeom prst="ellipse">
          <a:avLst/>
        </a:prstGeom>
        <a:solidFill>
          <a:schemeClr val="accent1">
            <a:shade val="80000"/>
            <a:hueOff val="-188099"/>
            <a:satOff val="-3207"/>
            <a:lumOff val="10081"/>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Plan</a:t>
          </a:r>
        </a:p>
      </dsp:txBody>
      <dsp:txXfrm>
        <a:off x="3693154" y="1159865"/>
        <a:ext cx="678304" cy="678304"/>
      </dsp:txXfrm>
    </dsp:sp>
    <dsp:sp modelId="{167C0A5B-E180-464B-A6A0-2DDF77DE080A}">
      <dsp:nvSpPr>
        <dsp:cNvPr id="0" name=""/>
        <dsp:cNvSpPr/>
      </dsp:nvSpPr>
      <dsp:spPr>
        <a:xfrm rot="8100000">
          <a:off x="3400106" y="1841604"/>
          <a:ext cx="255476" cy="323752"/>
        </a:xfrm>
        <a:prstGeom prst="rightArrow">
          <a:avLst>
            <a:gd name="adj1" fmla="val 60000"/>
            <a:gd name="adj2" fmla="val 50000"/>
          </a:avLst>
        </a:prstGeom>
        <a:solidFill>
          <a:schemeClr val="accent1">
            <a:shade val="90000"/>
            <a:hueOff val="-188077"/>
            <a:satOff val="-3059"/>
            <a:lumOff val="923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solidFill>
              <a:srgbClr val="FF0000"/>
            </a:solidFill>
            <a:latin typeface="Franklin Gothic Book" panose="020B0502020104020203"/>
            <a:ea typeface="+mn-ea"/>
            <a:cs typeface="+mn-cs"/>
          </a:endParaRPr>
        </a:p>
      </dsp:txBody>
      <dsp:txXfrm rot="10800000">
        <a:off x="3465525" y="1879257"/>
        <a:ext cx="178833" cy="194252"/>
      </dsp:txXfrm>
    </dsp:sp>
    <dsp:sp modelId="{E18430CA-F696-4A91-8936-208EF81F02E5}">
      <dsp:nvSpPr>
        <dsp:cNvPr id="0" name=""/>
        <dsp:cNvSpPr/>
      </dsp:nvSpPr>
      <dsp:spPr>
        <a:xfrm>
          <a:off x="2533522" y="2038535"/>
          <a:ext cx="959266" cy="959266"/>
        </a:xfrm>
        <a:prstGeom prst="ellipse">
          <a:avLst/>
        </a:prstGeom>
        <a:solidFill>
          <a:schemeClr val="accent1">
            <a:shade val="80000"/>
            <a:hueOff val="-376198"/>
            <a:satOff val="-6415"/>
            <a:lumOff val="20163"/>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Apply</a:t>
          </a:r>
        </a:p>
      </dsp:txBody>
      <dsp:txXfrm>
        <a:off x="2674003" y="2179016"/>
        <a:ext cx="678304" cy="678304"/>
      </dsp:txXfrm>
    </dsp:sp>
    <dsp:sp modelId="{5552BC63-F240-4067-91CB-B5A504C699EC}">
      <dsp:nvSpPr>
        <dsp:cNvPr id="0" name=""/>
        <dsp:cNvSpPr/>
      </dsp:nvSpPr>
      <dsp:spPr>
        <a:xfrm rot="13500000">
          <a:off x="2380955" y="1851830"/>
          <a:ext cx="255476" cy="323752"/>
        </a:xfrm>
        <a:prstGeom prst="rightArrow">
          <a:avLst>
            <a:gd name="adj1" fmla="val 60000"/>
            <a:gd name="adj2" fmla="val 50000"/>
          </a:avLst>
        </a:prstGeom>
        <a:solidFill>
          <a:schemeClr val="accent1">
            <a:shade val="90000"/>
            <a:hueOff val="-376155"/>
            <a:satOff val="-6118"/>
            <a:lumOff val="18459"/>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solidFill>
              <a:srgbClr val="FF0000"/>
            </a:solidFill>
            <a:latin typeface="Franklin Gothic Book" panose="020B0502020104020203"/>
            <a:ea typeface="+mn-ea"/>
            <a:cs typeface="+mn-cs"/>
          </a:endParaRPr>
        </a:p>
      </dsp:txBody>
      <dsp:txXfrm rot="10800000">
        <a:off x="2446374" y="1943677"/>
        <a:ext cx="178833" cy="194252"/>
      </dsp:txXfrm>
    </dsp:sp>
    <dsp:sp modelId="{5D6054D6-FD14-45D3-A24A-E64AB6FD0922}">
      <dsp:nvSpPr>
        <dsp:cNvPr id="0" name=""/>
        <dsp:cNvSpPr/>
      </dsp:nvSpPr>
      <dsp:spPr>
        <a:xfrm>
          <a:off x="1514371" y="1019384"/>
          <a:ext cx="959266" cy="959266"/>
        </a:xfrm>
        <a:prstGeom prst="ellipse">
          <a:avLst/>
        </a:prstGeom>
        <a:solidFill>
          <a:schemeClr val="accent1">
            <a:shade val="80000"/>
            <a:hueOff val="-564296"/>
            <a:satOff val="-9622"/>
            <a:lumOff val="30244"/>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Destroy</a:t>
          </a:r>
        </a:p>
      </dsp:txBody>
      <dsp:txXfrm>
        <a:off x="1654852" y="1159865"/>
        <a:ext cx="678304" cy="678304"/>
      </dsp:txXfrm>
    </dsp:sp>
    <dsp:sp modelId="{AA018B68-92A1-41CA-B7AF-709130FF72AF}">
      <dsp:nvSpPr>
        <dsp:cNvPr id="0" name=""/>
        <dsp:cNvSpPr/>
      </dsp:nvSpPr>
      <dsp:spPr>
        <a:xfrm rot="18900000">
          <a:off x="2370729" y="832678"/>
          <a:ext cx="255476" cy="323752"/>
        </a:xfrm>
        <a:prstGeom prst="rightArrow">
          <a:avLst>
            <a:gd name="adj1" fmla="val 60000"/>
            <a:gd name="adj2" fmla="val 50000"/>
          </a:avLst>
        </a:prstGeom>
        <a:solidFill>
          <a:schemeClr val="accent1">
            <a:shade val="90000"/>
            <a:hueOff val="-564232"/>
            <a:satOff val="-9177"/>
            <a:lumOff val="27689"/>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solidFill>
              <a:srgbClr val="FF0000"/>
            </a:solidFill>
            <a:latin typeface="Franklin Gothic Book" panose="020B0502020104020203"/>
            <a:ea typeface="+mn-ea"/>
            <a:cs typeface="+mn-cs"/>
          </a:endParaRPr>
        </a:p>
      </dsp:txBody>
      <dsp:txXfrm>
        <a:off x="2381953" y="924525"/>
        <a:ext cx="178833" cy="19425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849D5BF-996A-4098-A130-124B4B9D2113}">
      <dsp:nvSpPr>
        <dsp:cNvPr id="0" name=""/>
        <dsp:cNvSpPr/>
      </dsp:nvSpPr>
      <dsp:spPr>
        <a:xfrm>
          <a:off x="1587628" y="816143"/>
          <a:ext cx="508686" cy="367725"/>
        </a:xfrm>
        <a:custGeom>
          <a:avLst/>
          <a:gdLst/>
          <a:ahLst/>
          <a:cxnLst/>
          <a:rect l="0" t="0" r="0" b="0"/>
          <a:pathLst>
            <a:path>
              <a:moveTo>
                <a:pt x="508686" y="0"/>
              </a:moveTo>
              <a:lnTo>
                <a:pt x="508686" y="367725"/>
              </a:lnTo>
              <a:lnTo>
                <a:pt x="0" y="367725"/>
              </a:lnTo>
            </a:path>
          </a:pathLst>
        </a:custGeom>
        <a:noFill/>
        <a:ln w="2222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134C727-A849-42F4-B7A4-A1405462B5AF}">
      <dsp:nvSpPr>
        <dsp:cNvPr id="0" name=""/>
        <dsp:cNvSpPr/>
      </dsp:nvSpPr>
      <dsp:spPr>
        <a:xfrm>
          <a:off x="2096315" y="816143"/>
          <a:ext cx="1483158" cy="1127690"/>
        </a:xfrm>
        <a:custGeom>
          <a:avLst/>
          <a:gdLst/>
          <a:ahLst/>
          <a:cxnLst/>
          <a:rect l="0" t="0" r="0" b="0"/>
          <a:pathLst>
            <a:path>
              <a:moveTo>
                <a:pt x="0" y="0"/>
              </a:moveTo>
              <a:lnTo>
                <a:pt x="0" y="998986"/>
              </a:lnTo>
              <a:lnTo>
                <a:pt x="1483158" y="998986"/>
              </a:lnTo>
              <a:lnTo>
                <a:pt x="1483158" y="1127690"/>
              </a:lnTo>
            </a:path>
          </a:pathLst>
        </a:custGeom>
        <a:noFill/>
        <a:ln w="2222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5F9D4E5-2838-46ED-9A54-A29E0A608F51}">
      <dsp:nvSpPr>
        <dsp:cNvPr id="0" name=""/>
        <dsp:cNvSpPr/>
      </dsp:nvSpPr>
      <dsp:spPr>
        <a:xfrm>
          <a:off x="2050594" y="816143"/>
          <a:ext cx="91440" cy="1127690"/>
        </a:xfrm>
        <a:custGeom>
          <a:avLst/>
          <a:gdLst/>
          <a:ahLst/>
          <a:cxnLst/>
          <a:rect l="0" t="0" r="0" b="0"/>
          <a:pathLst>
            <a:path>
              <a:moveTo>
                <a:pt x="45720" y="0"/>
              </a:moveTo>
              <a:lnTo>
                <a:pt x="45720" y="1127690"/>
              </a:lnTo>
            </a:path>
          </a:pathLst>
        </a:custGeom>
        <a:noFill/>
        <a:ln w="2222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A1BD4E7-8E7D-4D45-A9F2-758D72BF336F}">
      <dsp:nvSpPr>
        <dsp:cNvPr id="0" name=""/>
        <dsp:cNvSpPr/>
      </dsp:nvSpPr>
      <dsp:spPr>
        <a:xfrm>
          <a:off x="613156" y="816143"/>
          <a:ext cx="1483158" cy="1127690"/>
        </a:xfrm>
        <a:custGeom>
          <a:avLst/>
          <a:gdLst/>
          <a:ahLst/>
          <a:cxnLst/>
          <a:rect l="0" t="0" r="0" b="0"/>
          <a:pathLst>
            <a:path>
              <a:moveTo>
                <a:pt x="1483158" y="0"/>
              </a:moveTo>
              <a:lnTo>
                <a:pt x="1483158" y="998986"/>
              </a:lnTo>
              <a:lnTo>
                <a:pt x="0" y="998986"/>
              </a:lnTo>
              <a:lnTo>
                <a:pt x="0" y="1127690"/>
              </a:lnTo>
            </a:path>
          </a:pathLst>
        </a:custGeom>
        <a:noFill/>
        <a:ln w="2222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1D8CBD3-6E94-49A4-81EE-5E1D979BE6DE}">
      <dsp:nvSpPr>
        <dsp:cNvPr id="0" name=""/>
        <dsp:cNvSpPr/>
      </dsp:nvSpPr>
      <dsp:spPr>
        <a:xfrm>
          <a:off x="1789877" y="203268"/>
          <a:ext cx="612875" cy="612875"/>
        </a:xfrm>
        <a:prstGeom prst="arc">
          <a:avLst>
            <a:gd name="adj1" fmla="val 13200000"/>
            <a:gd name="adj2" fmla="val 19200000"/>
          </a:avLst>
        </a:prstGeom>
        <a:noFill/>
        <a:ln w="2222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E1C28CB-0242-4597-A55B-DCA951D0823A}">
      <dsp:nvSpPr>
        <dsp:cNvPr id="0" name=""/>
        <dsp:cNvSpPr/>
      </dsp:nvSpPr>
      <dsp:spPr>
        <a:xfrm>
          <a:off x="1789877" y="203268"/>
          <a:ext cx="612875" cy="612875"/>
        </a:xfrm>
        <a:prstGeom prst="arc">
          <a:avLst>
            <a:gd name="adj1" fmla="val 2400000"/>
            <a:gd name="adj2" fmla="val 8400000"/>
          </a:avLst>
        </a:prstGeom>
        <a:noFill/>
        <a:ln w="2222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768CB21-E0FC-4FAE-9E11-1454D2587F6B}">
      <dsp:nvSpPr>
        <dsp:cNvPr id="0" name=""/>
        <dsp:cNvSpPr/>
      </dsp:nvSpPr>
      <dsp:spPr>
        <a:xfrm>
          <a:off x="1483439" y="313585"/>
          <a:ext cx="1225750" cy="392240"/>
        </a:xfrm>
        <a:prstGeom prst="rect">
          <a:avLst/>
        </a:prstGeom>
        <a:noFill/>
        <a:ln w="22225" cap="rnd"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EC2 Instance</a:t>
          </a:r>
        </a:p>
      </dsp:txBody>
      <dsp:txXfrm>
        <a:off x="1483439" y="313585"/>
        <a:ext cx="1225750" cy="392240"/>
      </dsp:txXfrm>
    </dsp:sp>
    <dsp:sp modelId="{BFFA1647-D45D-4886-8C00-8B24B4419DA9}">
      <dsp:nvSpPr>
        <dsp:cNvPr id="0" name=""/>
        <dsp:cNvSpPr/>
      </dsp:nvSpPr>
      <dsp:spPr>
        <a:xfrm>
          <a:off x="306719" y="1943834"/>
          <a:ext cx="612875" cy="612875"/>
        </a:xfrm>
        <a:prstGeom prst="arc">
          <a:avLst>
            <a:gd name="adj1" fmla="val 13200000"/>
            <a:gd name="adj2" fmla="val 19200000"/>
          </a:avLst>
        </a:prstGeom>
        <a:noFill/>
        <a:ln w="2222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0D97C37-02ED-41D4-A5BF-E08D9A5C8E12}">
      <dsp:nvSpPr>
        <dsp:cNvPr id="0" name=""/>
        <dsp:cNvSpPr/>
      </dsp:nvSpPr>
      <dsp:spPr>
        <a:xfrm>
          <a:off x="306719" y="1943834"/>
          <a:ext cx="612875" cy="612875"/>
        </a:xfrm>
        <a:prstGeom prst="arc">
          <a:avLst>
            <a:gd name="adj1" fmla="val 2400000"/>
            <a:gd name="adj2" fmla="val 8400000"/>
          </a:avLst>
        </a:prstGeom>
        <a:noFill/>
        <a:ln w="2222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571B383-6395-4B09-85D2-F1BAF010182E}">
      <dsp:nvSpPr>
        <dsp:cNvPr id="0" name=""/>
        <dsp:cNvSpPr/>
      </dsp:nvSpPr>
      <dsp:spPr>
        <a:xfrm>
          <a:off x="281" y="2054151"/>
          <a:ext cx="1225750" cy="392240"/>
        </a:xfrm>
        <a:prstGeom prst="rect">
          <a:avLst/>
        </a:prstGeom>
        <a:noFill/>
        <a:ln w="22225" cap="rnd"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East</a:t>
          </a:r>
        </a:p>
        <a:p>
          <a:pPr marL="0" lvl="0" indent="0" algn="ctr" defTabSz="533400">
            <a:lnSpc>
              <a:spcPct val="90000"/>
            </a:lnSpc>
            <a:spcBef>
              <a:spcPct val="0"/>
            </a:spcBef>
            <a:spcAft>
              <a:spcPct val="35000"/>
            </a:spcAft>
            <a:buNone/>
          </a:pPr>
          <a:r>
            <a:rPr lang="en-US" sz="1200" kern="1200" dirty="0"/>
            <a:t>Ami-5678 </a:t>
          </a:r>
        </a:p>
      </dsp:txBody>
      <dsp:txXfrm>
        <a:off x="281" y="2054151"/>
        <a:ext cx="1225750" cy="392240"/>
      </dsp:txXfrm>
    </dsp:sp>
    <dsp:sp modelId="{9965B3C7-A24A-4B17-B3F3-EA927C252E2E}">
      <dsp:nvSpPr>
        <dsp:cNvPr id="0" name=""/>
        <dsp:cNvSpPr/>
      </dsp:nvSpPr>
      <dsp:spPr>
        <a:xfrm>
          <a:off x="1789877" y="1943834"/>
          <a:ext cx="612875" cy="612875"/>
        </a:xfrm>
        <a:prstGeom prst="arc">
          <a:avLst>
            <a:gd name="adj1" fmla="val 13200000"/>
            <a:gd name="adj2" fmla="val 19200000"/>
          </a:avLst>
        </a:prstGeom>
        <a:noFill/>
        <a:ln w="2222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ACA58C7-0BC2-4774-9341-E49160D3C67E}">
      <dsp:nvSpPr>
        <dsp:cNvPr id="0" name=""/>
        <dsp:cNvSpPr/>
      </dsp:nvSpPr>
      <dsp:spPr>
        <a:xfrm>
          <a:off x="1789877" y="1943834"/>
          <a:ext cx="612875" cy="612875"/>
        </a:xfrm>
        <a:prstGeom prst="arc">
          <a:avLst>
            <a:gd name="adj1" fmla="val 2400000"/>
            <a:gd name="adj2" fmla="val 8400000"/>
          </a:avLst>
        </a:prstGeom>
        <a:noFill/>
        <a:ln w="2222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41237EF-498E-4F31-B895-34DA3EEC7486}">
      <dsp:nvSpPr>
        <dsp:cNvPr id="0" name=""/>
        <dsp:cNvSpPr/>
      </dsp:nvSpPr>
      <dsp:spPr>
        <a:xfrm>
          <a:off x="1483439" y="2054151"/>
          <a:ext cx="1225750" cy="392240"/>
        </a:xfrm>
        <a:prstGeom prst="rect">
          <a:avLst/>
        </a:prstGeom>
        <a:noFill/>
        <a:ln w="22225" cap="rnd"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West</a:t>
          </a:r>
        </a:p>
        <a:p>
          <a:pPr marL="0" lvl="0" indent="0" algn="ctr" defTabSz="533400">
            <a:lnSpc>
              <a:spcPct val="90000"/>
            </a:lnSpc>
            <a:spcBef>
              <a:spcPct val="0"/>
            </a:spcBef>
            <a:spcAft>
              <a:spcPct val="35000"/>
            </a:spcAft>
            <a:buNone/>
          </a:pPr>
          <a:r>
            <a:rPr lang="en-US" sz="1200" kern="1200" dirty="0"/>
            <a:t>Ami-XXXX</a:t>
          </a:r>
        </a:p>
      </dsp:txBody>
      <dsp:txXfrm>
        <a:off x="1483439" y="2054151"/>
        <a:ext cx="1225750" cy="392240"/>
      </dsp:txXfrm>
    </dsp:sp>
    <dsp:sp modelId="{4F9F28EB-84B7-439D-BA25-40FF32F7CC3A}">
      <dsp:nvSpPr>
        <dsp:cNvPr id="0" name=""/>
        <dsp:cNvSpPr/>
      </dsp:nvSpPr>
      <dsp:spPr>
        <a:xfrm>
          <a:off x="3273035" y="1943834"/>
          <a:ext cx="612875" cy="612875"/>
        </a:xfrm>
        <a:prstGeom prst="arc">
          <a:avLst>
            <a:gd name="adj1" fmla="val 13200000"/>
            <a:gd name="adj2" fmla="val 19200000"/>
          </a:avLst>
        </a:prstGeom>
        <a:noFill/>
        <a:ln w="2222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E41B4C5-01A2-4426-BFF0-3F0BF180E4A0}">
      <dsp:nvSpPr>
        <dsp:cNvPr id="0" name=""/>
        <dsp:cNvSpPr/>
      </dsp:nvSpPr>
      <dsp:spPr>
        <a:xfrm>
          <a:off x="3273035" y="1943834"/>
          <a:ext cx="612875" cy="612875"/>
        </a:xfrm>
        <a:prstGeom prst="arc">
          <a:avLst>
            <a:gd name="adj1" fmla="val 2400000"/>
            <a:gd name="adj2" fmla="val 8400000"/>
          </a:avLst>
        </a:prstGeom>
        <a:noFill/>
        <a:ln w="2222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0BFD284-677F-4B19-9C70-5DAB6B62D506}">
      <dsp:nvSpPr>
        <dsp:cNvPr id="0" name=""/>
        <dsp:cNvSpPr/>
      </dsp:nvSpPr>
      <dsp:spPr>
        <a:xfrm>
          <a:off x="2966597" y="2054151"/>
          <a:ext cx="1225750" cy="392240"/>
        </a:xfrm>
        <a:prstGeom prst="rect">
          <a:avLst/>
        </a:prstGeom>
        <a:noFill/>
        <a:ln w="22225" cap="rnd"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Central</a:t>
          </a:r>
        </a:p>
        <a:p>
          <a:pPr marL="0" lvl="0" indent="0" algn="ctr" defTabSz="533400">
            <a:lnSpc>
              <a:spcPct val="90000"/>
            </a:lnSpc>
            <a:spcBef>
              <a:spcPct val="0"/>
            </a:spcBef>
            <a:spcAft>
              <a:spcPct val="35000"/>
            </a:spcAft>
            <a:buNone/>
          </a:pPr>
          <a:r>
            <a:rPr lang="en-US" sz="1200" kern="1200" dirty="0"/>
            <a:t>Ami-000</a:t>
          </a:r>
        </a:p>
      </dsp:txBody>
      <dsp:txXfrm>
        <a:off x="2966597" y="2054151"/>
        <a:ext cx="1225750" cy="392240"/>
      </dsp:txXfrm>
    </dsp:sp>
    <dsp:sp modelId="{1CF768AF-792C-4E34-82D0-28C1C7A23A9D}">
      <dsp:nvSpPr>
        <dsp:cNvPr id="0" name=""/>
        <dsp:cNvSpPr/>
      </dsp:nvSpPr>
      <dsp:spPr>
        <a:xfrm>
          <a:off x="1048298" y="1073551"/>
          <a:ext cx="612875" cy="612875"/>
        </a:xfrm>
        <a:prstGeom prst="arc">
          <a:avLst>
            <a:gd name="adj1" fmla="val 13200000"/>
            <a:gd name="adj2" fmla="val 19200000"/>
          </a:avLst>
        </a:prstGeom>
        <a:noFill/>
        <a:ln w="2222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B2FD49F-8940-4818-989D-58D60C343293}">
      <dsp:nvSpPr>
        <dsp:cNvPr id="0" name=""/>
        <dsp:cNvSpPr/>
      </dsp:nvSpPr>
      <dsp:spPr>
        <a:xfrm>
          <a:off x="1048298" y="1073551"/>
          <a:ext cx="612875" cy="612875"/>
        </a:xfrm>
        <a:prstGeom prst="arc">
          <a:avLst>
            <a:gd name="adj1" fmla="val 2400000"/>
            <a:gd name="adj2" fmla="val 8400000"/>
          </a:avLst>
        </a:prstGeom>
        <a:noFill/>
        <a:ln w="2222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2F6371D-ED36-4C7D-9132-52302439FAC8}">
      <dsp:nvSpPr>
        <dsp:cNvPr id="0" name=""/>
        <dsp:cNvSpPr/>
      </dsp:nvSpPr>
      <dsp:spPr>
        <a:xfrm>
          <a:off x="741860" y="1183868"/>
          <a:ext cx="1225750" cy="392240"/>
        </a:xfrm>
        <a:prstGeom prst="rect">
          <a:avLst/>
        </a:prstGeom>
        <a:noFill/>
        <a:ln w="22225" cap="rnd"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Asia</a:t>
          </a:r>
        </a:p>
        <a:p>
          <a:pPr marL="0" lvl="0" indent="0" algn="ctr" defTabSz="533400">
            <a:lnSpc>
              <a:spcPct val="90000"/>
            </a:lnSpc>
            <a:spcBef>
              <a:spcPct val="0"/>
            </a:spcBef>
            <a:spcAft>
              <a:spcPct val="35000"/>
            </a:spcAft>
            <a:buNone/>
          </a:pPr>
          <a:r>
            <a:rPr lang="en-US" sz="1200" kern="1200" dirty="0"/>
            <a:t>Ami-1234</a:t>
          </a:r>
        </a:p>
      </dsp:txBody>
      <dsp:txXfrm>
        <a:off x="741860" y="1183868"/>
        <a:ext cx="1225750" cy="392240"/>
      </dsp:txXfrm>
    </dsp:sp>
  </dsp:spTree>
</dsp:drawing>
</file>

<file path=ppt/diagrams/layout1.xml><?xml version="1.0" encoding="utf-8"?>
<dgm:layoutDef xmlns:dgm="http://schemas.openxmlformats.org/drawingml/2006/diagram" xmlns:a="http://schemas.openxmlformats.org/drawingml/2006/main" uniqueId="urn:microsoft.com/office/officeart/2016/7/layout/RoundedRectangleTimeline">
  <dgm:title val="Rounded Rectangle Timeline"/>
  <dgm:desc val="Use to show a list of events in chronological order. An invisible box contains the description while the date is shown in rectangles, except for the first and last node where the corners of the rectangle are rounded. It can display large amount of text and long descriptive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 val="18"/>
      <dgm:constr type="primFontSz" for="des" forName="Childtext" val="18"/>
      <dgm:constr type="primFontSz" for="des" forName="Childtext" refType="primFontSz" refFor="des" refForName="parent" op="lte"/>
      <dgm:constr type="w" for="ch" forName="composite" refType="w"/>
      <dgm:constr type="h" for="ch" forName="composite" refType="h"/>
      <dgm:constr type="w" for="ch" forName="spaceBetweenRectangles" refType="w" refFor="ch" refForName="composite" fact="-0.4"/>
      <dgm:constr type="w" for="ch" ptType="sibTrans" op="equ"/>
      <dgm:constr type="primFontSz" for="des" forName="parent" op="equ"/>
      <dgm:constr type="primFontSz" for="des" forName="Childtext" op="equ"/>
      <dgm:constr type="primFontSz" for="des" forName="parent1" val="18"/>
      <dgm:constr type="primFontSz" for="des" forName="Childtext1" val="18"/>
      <dgm:constr type="primFontSz" for="des" forName="Childtext1" refType="primFontSz" refFor="des" refForName="parent1" op="lte"/>
      <dgm:constr type="w" for="ch" forName="composite1" refType="w"/>
      <dgm:constr type="h" for="ch" forName="composite1" refType="h"/>
      <dgm:constr type="w" for="ch" forName="spaceBetweenRectangles1" refType="w" refFor="ch" refForName="composite1" fact="-0.4"/>
      <dgm:constr type="primFontSz" for="des" forName="parent1" op="equ"/>
      <dgm:constr type="primFontSz" for="des" forName="Childtext1" op="equ"/>
    </dgm:constrLst>
    <dgm:choose name="layoutByNodeCnt">
      <dgm:if name="twoOrLessNodes" axis="ch" ptType="node" func="cnt" op="lte" val="2">
        <dgm:forEach name="nodesForEach" axis="ch" ptType="node">
          <dgm:layoutNode name="composite">
            <dgm:alg type="composite"/>
            <dgm:shape xmlns:r="http://schemas.openxmlformats.org/officeDocument/2006/relationships" r:blip="">
              <dgm:adjLst/>
            </dgm:shape>
            <dgm:choose name="casesForFirstAndLastNode1">
              <dgm:if name="startNode1" axis="self" ptType="node" func="pos" op="equ" val="1">
                <dgm:choose name="removeLineWhenOnlyOneNode1">
                  <dgm:if name="ifOnlyOneNode1" axis="followSib" ptType="node" func="cnt" op="equ" val="0">
                    <dgm:constrLst>
                      <dgm:constr type="w" for="ch" forName="parent" refType="w" fact="0.95"/>
                      <dgm:constr type="l" for="ch" forName="parent" refType="w" fact="0.025"/>
                      <dgm:constr type="t" for="ch" forName="parent" refType="h" fact="0.45"/>
                      <dgm:constr type="h" for="ch" forName="parent" refType="h" fact="0.1"/>
                      <dgm:constr type="l" for="ch" forName="Childtext" refType="w" fact="0.025"/>
                      <dgm:constr type="w" for="ch" forName="Childtext" refType="w" fact="0.95"/>
                      <dgm:constr type="h" for="ch" forName="Childtext" refType="h" fact="0.35"/>
                      <dgm:constr type="w" for="ch" forName="ConnectLine"/>
                      <dgm:constr type="h" for="ch" forName="ConnectLine" refType="h" fact="0.08"/>
                      <dgm:constr type="t" for="ch" forName="ConnectLine" refType="h" fact="0.37"/>
                      <dgm:constr type="ctrX" for="ch" forName="ConnectLine" refType="w" fact="0.5"/>
                      <dgm:constr type="w" for="ch" forName="ConnectLineEnd" refType="h" fact="0.02"/>
                      <dgm:constr type="h" for="ch" forName="ConnectLineEnd" refType="h" fact="0.02"/>
                      <dgm:constr type="t" for="ch" forName="ConnectLineEnd" refType="h" fact="0.35"/>
                      <dgm:constr type="ctrX" for="ch" forName="ConnectLineEnd" refType="w" fact="0.5"/>
                      <dgm:constr type="w" for="ch" forName="EmptyPane" refType="w"/>
                      <dgm:constr type="t" for="ch" forName="EmptyPane" refType="h" fact="0.55"/>
                      <dgm:constr type="h" for="ch" forName="EmptyPane" refType="h" fact="0.45"/>
                    </dgm:constrLst>
                  </dgm:if>
                  <dgm:else name="ifMoreThanOneNode1">
                    <dgm:constrLst>
                      <dgm:constr type="w" for="ch" forName="parent" refType="w" fact="0.6"/>
                      <dgm:constr type="l" for="ch" forName="parent" refType="w" fact="0.2"/>
                      <dgm:constr type="t" for="ch" forName="parent" refType="h" fact="0.45"/>
                      <dgm:constr type="h" for="ch" forName="parent" refType="h" fact="0.1"/>
                      <dgm:constr type="l" for="ch" forName="Childtext" refType="w" fact="0.2"/>
                      <dgm:constr type="w" for="ch" forName="Childtext" refType="w" fact="0.6"/>
                      <dgm:constr type="h" for="ch" forName="Childtext" refType="h" fact="0.35"/>
                      <dgm:constr type="w" for="ch" forName="ConnectLine"/>
                      <dgm:constr type="h" for="ch" forName="ConnectLine" refType="h" fact="0.08"/>
                      <dgm:constr type="t" for="ch" forName="ConnectLine" refType="h" fact="0.37"/>
                      <dgm:constr type="ctrX" for="ch" forName="ConnectLine" refType="w" fact="0.5"/>
                      <dgm:constr type="w" for="ch" forName="ConnectLineEnd" refType="h" fact="0.02"/>
                      <dgm:constr type="h" for="ch" forName="ConnectLineEnd" refType="h" fact="0.02"/>
                      <dgm:constr type="t" for="ch" forName="ConnectLineEnd" refType="h" fact="0.35"/>
                      <dgm:constr type="ctrX" for="ch" forName="ConnectLineEnd" refType="w" fact="0.5"/>
                      <dgm:constr type="w" for="ch" forName="EmptyPane" refType="w"/>
                      <dgm:constr type="t" for="ch" forName="EmptyPane" refType="h" fact="0.55"/>
                      <dgm:constr type="h" for="ch" forName="EmptyPane" refType="h" fact="0.45"/>
                    </dgm:constrLst>
                  </dgm:else>
                </dgm:choose>
              </dgm:if>
              <dgm:else name="notStartNode1">
                <dgm:constrLst>
                  <dgm:constr type="w" for="ch" forName="parent" refType="w" fact="0.6"/>
                  <dgm:constr type="l" for="ch" forName="parent" refType="w" fact="0.2"/>
                  <dgm:constr type="t" for="ch" forName="parent" refType="h" fact="0.45"/>
                  <dgm:constr type="h" for="ch" forName="parent" refType="h" fact="0.1"/>
                  <dgm:constr type="l" for="ch" forName="Childtext" refType="w" fact="0.2"/>
                  <dgm:constr type="w" for="ch" forName="Childtext" refType="w" fact="0.6"/>
                  <dgm:constr type="h" for="ch" forName="Childtext" refType="h" fact="0.35"/>
                  <dgm:constr type="t" for="ch" forName="Childtext" refType="h" fact="0.65"/>
                  <dgm:constr type="w" for="ch" forName="ConnectLine"/>
                  <dgm:constr type="h" for="ch" forName="ConnectLine" refType="h" fact="0.08"/>
                  <dgm:constr type="t" for="ch" forName="ConnectLine" refType="h" fact="0.55"/>
                  <dgm:constr type="ctrX" for="ch" forName="ConnectLine" refType="w" fact="0.5"/>
                  <dgm:constr type="w" for="ch" forName="ConnectLineEnd" refType="h" fact="0.02"/>
                  <dgm:constr type="h" for="ch" forName="ConnectLineEnd" refType="h" fact="0.02"/>
                  <dgm:constr type="b" for="ch" forName="ConnectLineEnd" refType="h" fact="0.65"/>
                  <dgm:constr type="ctrX" for="ch" forName="ConnectLineEnd" refType="w" fact="0.5"/>
                  <dgm:constr type="w" for="ch" forName="EmptyPane" refType="w"/>
                  <dgm:constr type="h" for="ch" forName="EmptyPane" refType="h" fact="0.45"/>
                </dgm:constrLst>
              </dgm:else>
            </dgm:choose>
            <dgm:layoutNode name="parent" styleLbl="alignNode1">
              <dgm:varLst>
                <dgm:chMax val="1"/>
                <dgm:chPref val="1"/>
                <dgm:bulletEnabled val="1"/>
              </dgm:varLst>
              <dgm:alg type="tx">
                <dgm:param type="txAnchorHorz" val="ctr"/>
                <dgm:param type="txAnchorVert" val="mid"/>
                <dgm:param type="parTxLTRAlign" val="ctr"/>
                <dgm:param type="parTxRTLAlign" val="ctr"/>
              </dgm:alg>
              <dgm:choose name="casesForFirstAndLastNode">
                <dgm:if name="startNode" axis="self" ptType="node" func="pos" op="equ" val="1">
                  <dgm:choose name="removeLineWhenOnlyOneNode">
                    <dgm:if name="ifOnlyOneNode" axis="followSib" ptType="node" func="cnt" op="equ" val="0">
                      <dgm:shape xmlns:r="http://schemas.openxmlformats.org/officeDocument/2006/relationships" type="roundRect" r:blip="">
                        <dgm:adjLst/>
                      </dgm:shape>
                    </dgm:if>
                    <dgm:else name="ifMoreThanOneNode">
                      <dgm:choose name="Name18">
                        <dgm:if name="Name19" func="var" arg="dir" op="equ" val="norm">
                          <dgm:shape xmlns:r="http://schemas.openxmlformats.org/officeDocument/2006/relationships" rot="-90" type="round2SameRect" r:blip="">
                            <dgm:adjLst/>
                          </dgm:shape>
                        </dgm:if>
                        <dgm:else name="Name20">
                          <dgm:shape xmlns:r="http://schemas.openxmlformats.org/officeDocument/2006/relationships" rot="90" type="round2SameRect" r:blip="">
                            <dgm:adjLst/>
                          </dgm:shape>
                        </dgm:else>
                      </dgm:choose>
                    </dgm:else>
                  </dgm:choose>
                </dgm:if>
                <dgm:else name="notStartNode">
                  <dgm:choose name="Name22">
                    <dgm:if name="Name23" axis="self" ptType="node" func="revPos" op="equ" val="1">
                      <dgm:choose name="Name24">
                        <dgm:if name="Name25" func="var" arg="dir" op="equ" val="norm">
                          <dgm:shape xmlns:r="http://schemas.openxmlformats.org/officeDocument/2006/relationships" rot="90" type="round2SameRect" r:blip="">
                            <dgm:adjLst/>
                          </dgm:shape>
                        </dgm:if>
                        <dgm:else name="Name26">
                          <dgm:shape xmlns:r="http://schemas.openxmlformats.org/officeDocument/2006/relationships" rot="-90" type="round2SameRect" r:blip="">
                            <dgm:adjLst/>
                          </dgm:shape>
                        </dgm:else>
                      </dgm:choose>
                    </dgm:if>
                    <dgm:else name="Name27">
                      <dgm:shape xmlns:r="http://schemas.openxmlformats.org/officeDocument/2006/relationships" type="rect" r:blip="">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 styleLbl="revTx">
              <dgm:varLst>
                <dgm:bulletEnabled val="1"/>
              </dgm:varLst>
              <dgm:choose name="casesForTxtDirLogic">
                <dgm:if name="Name77" axis="self" ptType="node" func="posOdd" op="equ" val="1">
                  <dgm:alg type="tx">
                    <dgm:param type="txAnchorVert" val="b"/>
                    <dgm:param type="txAnchorHorz" val="ctr"/>
                    <dgm:param type="parTxLTRAlign" val="ctr"/>
                    <dgm:param type="parTxRTLAlign" val="ctr"/>
                  </dgm:alg>
                  <dgm:constrLst>
                    <dgm:constr type="lMarg"/>
                    <dgm:constr type="rMarg"/>
                    <dgm:constr type="tMarg"/>
                    <dgm:constr type="bMarg" refType="primFontSz" fact="0.6"/>
                  </dgm:constrLst>
                </dgm:if>
                <dgm:else name="Name88">
                  <dgm:alg type="tx">
                    <dgm:param type="txAnchorVert" val="t"/>
                    <dgm:param type="txAnchorHorz" val="ctr"/>
                    <dgm:param type="parTxLTRAlign" val="ctr"/>
                    <dgm:param type="parTxRTLAlign" val="ctr"/>
                  </dgm:alg>
                  <dgm:constrLst>
                    <dgm:constr type="lMarg"/>
                    <dgm:constr type="rMarg"/>
                    <dgm:constr type="tMarg" refType="primFontSz" fact="0.6"/>
                    <dgm:constr type="bMarg"/>
                  </dgm:constrLst>
                </dgm:else>
              </dgm:choose>
              <dgm:shape xmlns:r="http://schemas.openxmlformats.org/officeDocument/2006/relationships" type="rect" r:blip="">
                <dgm:adjLst/>
              </dgm:shape>
              <dgm:presOf axis="ch" ptType="node"/>
              <dgm:ruleLst>
                <dgm:rule type="primFontSz" val="11"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LineEnd" styleLbl="lnNode1">
              <dgm:alg type="sp"/>
              <dgm:shape xmlns:r="http://schemas.openxmlformats.org/officeDocument/2006/relationships" type="ellipse" r:blip="">
                <dgm:adjLst/>
              </dgm:shape>
              <dgm:presOf/>
              <dgm:constrLst/>
            </dgm:layoutNode>
            <dgm:layoutNode name="EmptyPane">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if>
      <dgm:else name="moreThanTwoNodes">
        <dgm:forEach name="nodesForEach1" axis="ch" ptType="node">
          <dgm:layoutNode name="composite1">
            <dgm:alg type="composite"/>
            <dgm:shape xmlns:r="http://schemas.openxmlformats.org/officeDocument/2006/relationships" r:blip="">
              <dgm:adjLst/>
            </dgm:shape>
            <dgm:choose name="casesForSnakingLogic21">
              <dgm:if name="oddNode21" axis="self" ptType="node" func="posOdd" op="equ" val="1">
                <dgm:constrLst>
                  <dgm:constr type="w" for="ch" forName="parent1" refType="w" fact="0.6"/>
                  <dgm:constr type="l" for="ch" forName="parent1" refType="w" fact="0.2"/>
                  <dgm:constr type="t" for="ch" forName="parent1" refType="h" fact="0.45"/>
                  <dgm:constr type="h" for="ch" forName="parent1" refType="h" fact="0.1"/>
                  <dgm:constr type="w" for="ch" forName="Childtext1" refType="w"/>
                  <dgm:constr type="h" for="ch" forName="Childtext1" refType="h" fact="0.35"/>
                  <dgm:constr type="w" for="ch" forName="ConnectLine1"/>
                  <dgm:constr type="h" for="ch" forName="ConnectLine1" refType="h" fact="0.08"/>
                  <dgm:constr type="t" for="ch" forName="ConnectLine1" refType="h" fact="0.37"/>
                  <dgm:constr type="ctrX" for="ch" forName="ConnectLine1" refType="w" fact="0.5"/>
                  <dgm:constr type="w" for="ch" forName="ConnectLineEnd1" refType="h" fact="0.02"/>
                  <dgm:constr type="h" for="ch" forName="ConnectLineEnd1" refType="h" fact="0.02"/>
                  <dgm:constr type="t" for="ch" forName="ConnectLineEnd1" refType="h" fact="0.35"/>
                  <dgm:constr type="ctrX" for="ch" forName="ConnectLineEnd1" refType="w" fact="0.5"/>
                  <dgm:constr type="w" for="ch" forName="EmptyPane1" refType="w"/>
                  <dgm:constr type="t" for="ch" forName="EmptyPane1" refType="h" fact="0.55"/>
                  <dgm:constr type="h" for="ch" forName="EmptyPane1" refType="h" fact="0.45"/>
                </dgm:constrLst>
              </dgm:if>
              <dgm:else name="evenNode2">
                <dgm:constrLst>
                  <dgm:constr type="w" for="ch" forName="parent1" refType="w" fact="0.6"/>
                  <dgm:constr type="l" for="ch" forName="parent1" refType="w" fact="0.2"/>
                  <dgm:constr type="t" for="ch" forName="parent1" refType="h" fact="0.45"/>
                  <dgm:constr type="h" for="ch" forName="parent1" refType="h" fact="0.1"/>
                  <dgm:constr type="w" for="ch" forName="Childtext1" refType="w"/>
                  <dgm:constr type="h" for="ch" forName="Childtext1" refType="h" fact="0.35"/>
                  <dgm:constr type="t" for="ch" forName="Childtext1" refType="h" fact="0.65"/>
                  <dgm:constr type="w" for="ch" forName="ConnectLine1"/>
                  <dgm:constr type="h" for="ch" forName="ConnectLine1" refType="h" fact="0.08"/>
                  <dgm:constr type="t" for="ch" forName="ConnectLine1" refType="h" fact="0.55"/>
                  <dgm:constr type="ctrX" for="ch" forName="ConnectLine1" refType="w" fact="0.5"/>
                  <dgm:constr type="w" for="ch" forName="ConnectLineEnd1" refType="h" fact="0.02"/>
                  <dgm:constr type="h" for="ch" forName="ConnectLineEnd1" refType="h" fact="0.02"/>
                  <dgm:constr type="b" for="ch" forName="ConnectLineEnd1" refType="h" fact="0.65"/>
                  <dgm:constr type="ctrX" for="ch" forName="ConnectLineEnd1" refType="w" fact="0.5"/>
                  <dgm:constr type="w" for="ch" forName="EmptyPane1" refType="w"/>
                  <dgm:constr type="h" for="ch" forName="EmptyPane1" refType="h" fact="0.45"/>
                </dgm:constrLst>
              </dgm:else>
            </dgm:choose>
            <dgm:layoutNode name="parent1" styleLbl="alignNode1">
              <dgm:varLst>
                <dgm:chMax val="1"/>
                <dgm:chPref val="1"/>
                <dgm:bulletEnabled val="1"/>
              </dgm:varLst>
              <dgm:alg type="tx">
                <dgm:param type="txAnchorHorz" val="ctr"/>
                <dgm:param type="txAnchorVert" val="mid"/>
                <dgm:param type="parTxLTRAlign" val="ctr"/>
                <dgm:param type="parTxRTLAlign" val="ctr"/>
              </dgm:alg>
              <dgm:choose name="casesForFirstAndLastNode12">
                <dgm:if name="startNode12" axis="self" ptType="node" func="pos" op="equ" val="1">
                  <dgm:choose name="removeLineWhenOnlyOneNode12">
                    <dgm:if name="ifOnlyOneNode12" axis="followSib" ptType="node" func="cnt" op="equ" val="0">
                      <dgm:shape xmlns:r="http://schemas.openxmlformats.org/officeDocument/2006/relationships" type="roundRect" r:blip="">
                        <dgm:adjLst/>
                      </dgm:shape>
                    </dgm:if>
                    <dgm:else name="ifMoreThanOneNode12">
                      <dgm:choose name="Name181">
                        <dgm:if name="Name191" func="var" arg="dir" op="equ" val="norm">
                          <dgm:shape xmlns:r="http://schemas.openxmlformats.org/officeDocument/2006/relationships" rot="-90" type="round2SameRect" r:blip="">
                            <dgm:adjLst/>
                          </dgm:shape>
                        </dgm:if>
                        <dgm:else name="Name201">
                          <dgm:shape xmlns:r="http://schemas.openxmlformats.org/officeDocument/2006/relationships" rot="90" type="round2SameRect" r:blip="">
                            <dgm:adjLst/>
                          </dgm:shape>
                        </dgm:else>
                      </dgm:choose>
                    </dgm:else>
                  </dgm:choose>
                </dgm:if>
                <dgm:else name="notStartNode12">
                  <dgm:choose name="Name221">
                    <dgm:if name="Name231" axis="self" ptType="node" func="revPos" op="equ" val="1">
                      <dgm:choose name="Name241">
                        <dgm:if name="Name251" func="var" arg="dir" op="equ" val="norm">
                          <dgm:shape xmlns:r="http://schemas.openxmlformats.org/officeDocument/2006/relationships" rot="90" type="round2SameRect" r:blip="">
                            <dgm:adjLst/>
                          </dgm:shape>
                        </dgm:if>
                        <dgm:else name="Name261">
                          <dgm:shape xmlns:r="http://schemas.openxmlformats.org/officeDocument/2006/relationships" rot="-90" type="round2SameRect" r:blip="">
                            <dgm:adjLst/>
                          </dgm:shape>
                        </dgm:else>
                      </dgm:choose>
                    </dgm:if>
                    <dgm:else name="Name271">
                      <dgm:shape xmlns:r="http://schemas.openxmlformats.org/officeDocument/2006/relationships" type="rect" r:blip="">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1" styleLbl="revTx">
              <dgm:varLst>
                <dgm:bulletEnabled val="1"/>
              </dgm:varLst>
              <dgm:choose name="casesForTxtDirLogic1">
                <dgm:if name="Name771" axis="self" ptType="node" func="posOdd" op="equ" val="1">
                  <dgm:alg type="tx">
                    <dgm:param type="txAnchorVert" val="b"/>
                    <dgm:param type="txAnchorHorz" val="ctr"/>
                    <dgm:param type="parTxLTRAlign" val="ctr"/>
                    <dgm:param type="parTxRTLAlign" val="ctr"/>
                  </dgm:alg>
                  <dgm:constrLst>
                    <dgm:constr type="lMarg"/>
                    <dgm:constr type="rMarg"/>
                    <dgm:constr type="tMarg"/>
                    <dgm:constr type="bMarg" refType="primFontSz" fact="0.6"/>
                  </dgm:constrLst>
                </dgm:if>
                <dgm:else name="Name881">
                  <dgm:alg type="tx">
                    <dgm:param type="txAnchorVert" val="t"/>
                    <dgm:param type="txAnchorHorz" val="ctr"/>
                    <dgm:param type="parTxLTRAlign" val="ctr"/>
                    <dgm:param type="parTxRTLAlign" val="ctr"/>
                  </dgm:alg>
                  <dgm:constrLst>
                    <dgm:constr type="lMarg"/>
                    <dgm:constr type="rMarg"/>
                    <dgm:constr type="tMarg" refType="primFontSz" fact="0.6"/>
                    <dgm:constr type="bMarg"/>
                  </dgm:constrLst>
                </dgm:else>
              </dgm:choose>
              <dgm:shape xmlns:r="http://schemas.openxmlformats.org/officeDocument/2006/relationships" type="rect" r:blip="">
                <dgm:adjLst/>
              </dgm:shape>
              <dgm:presOf axis="ch" ptType="node"/>
              <dgm:ruleLst>
                <dgm:rule type="primFontSz" val="11"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LineEnd1" styleLbl="lnNode1">
              <dgm:alg type="sp"/>
              <dgm:shape xmlns:r="http://schemas.openxmlformats.org/officeDocument/2006/relationships" type="ellipse" r:blip="">
                <dgm:adjLst/>
              </dgm:shape>
              <dgm:presOf/>
              <dgm:constrLst/>
            </dgm:layoutNode>
            <dgm:layoutNode name="EmptyPane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3.xml><?xml version="1.0" encoding="utf-8"?>
<dgm:layoutDef xmlns:dgm="http://schemas.openxmlformats.org/drawingml/2006/diagram" xmlns:a="http://schemas.openxmlformats.org/drawingml/2006/main" uniqueId="urn:microsoft.com/office/officeart/2008/layout/HalfCircleOrganizationChart">
  <dgm:title val=""/>
  <dgm:desc val=""/>
  <dgm:catLst>
    <dgm:cat type="hierarchy" pri="1500"/>
  </dgm:catLst>
  <dgm:samp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Name0">
    <dgm:varLst>
      <dgm:orgChart val="1"/>
      <dgm:chPref val="1"/>
      <dgm:dir/>
      <dgm:animOne val="branch"/>
      <dgm:animLvl val="lvl"/>
      <dgm:resizeHandles/>
    </dgm:varLst>
    <dgm:choose name="Name1">
      <dgm:if name="Name2" func="var" arg="dir" op="equ" val="norm">
        <dgm:alg type="hierChild">
          <dgm:param type="linDir" val="fromL"/>
        </dgm:alg>
      </dgm:if>
      <dgm:else name="Name3">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2" refType="w" fact="10"/>
      <dgm:constr type="h" for="des" forName="rootComposite2"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forEach name="Name4" axis="ch">
      <dgm:forEach name="Name5" axis="self" ptType="node">
        <dgm:layoutNode name="hierRoot1">
          <dgm:varLst>
            <dgm:hierBranch val="init"/>
          </dgm:varLst>
          <dgm:choose name="Name6">
            <dgm:if name="Name7" func="var" arg="hierBranch" op="equ" val="l">
              <dgm:alg type="hierRoot">
                <dgm:param type="hierAlign" val="tR"/>
              </dgm:alg>
              <dgm:constrLst>
                <dgm:constr type="alignOff" val="0.65"/>
              </dgm:constrLst>
            </dgm:if>
            <dgm:if name="Name8" func="var" arg="hierBranch" op="equ" val="r">
              <dgm:alg type="hierRoot">
                <dgm:param type="hierAlign" val="tL"/>
              </dgm:alg>
              <dgm:constrLst>
                <dgm:constr type="alignOff" val="0.65"/>
              </dgm:constrLst>
            </dgm:if>
            <dgm:if name="Name9" func="var" arg="hierBranch" op="equ" val="hang">
              <dgm:alg type="hierRoot"/>
              <dgm:constrLst>
                <dgm:constr type="alignOff" val="0.65"/>
              </dgm:constrLst>
            </dgm:if>
            <dgm:else name="Name10">
              <dgm:alg type="hierRoot"/>
              <dgm:constrLst>
                <dgm:constr type="alignOff"/>
                <dgm:constr type="bendDist" for="des" ptType="parTrans" refType="sp" fact="0.5"/>
              </dgm:constrLst>
            </dgm:else>
          </dgm:choose>
          <dgm:shape xmlns:r="http://schemas.openxmlformats.org/officeDocument/2006/relationships" r:blip="">
            <dgm:adjLst/>
          </dgm:shape>
          <dgm:presOf/>
          <dgm:layoutNode name="rootComposite1">
            <dgm:alg type="composite"/>
            <dgm:shape xmlns:r="http://schemas.openxmlformats.org/officeDocument/2006/relationships" r:blip="">
              <dgm:adjLst/>
            </dgm:shape>
            <dgm:presOf axis="self" ptType="node" cnt="1"/>
            <dgm:choose name="Name11">
              <dgm:if name="Name12" func="var" arg="hierBranch" op="equ" val="init">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3" func="var" arg="hierBranch" op="equ" val="l">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4" func="var" arg="hierBranch" op="equ" val="r">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else name="Name15">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else>
            </dgm:choose>
            <dgm:layoutNode name="rootText1"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1" styleLbl="parChTrans1D1" moveWith="rootText1">
              <dgm:alg type="sp"/>
              <dgm:shape xmlns:r="http://schemas.openxmlformats.org/officeDocument/2006/relationships" type="arc" r:blip="" zOrderOff="-2">
                <dgm:adjLst>
                  <dgm:adj idx="1" val="-140"/>
                  <dgm:adj idx="2" val="-40"/>
                </dgm:adjLst>
              </dgm:shape>
              <dgm:presOf/>
            </dgm:layoutNode>
            <dgm:layoutNode name="bottomArc1" styleLbl="parChTrans1D1" moveWith="rootText1">
              <dgm:alg type="sp"/>
              <dgm:shape xmlns:r="http://schemas.openxmlformats.org/officeDocument/2006/relationships" type="arc" r:blip="" zOrderOff="-2">
                <dgm:adjLst>
                  <dgm:adj idx="1" val="40"/>
                  <dgm:adj idx="2" val="140"/>
                </dgm:adjLst>
              </dgm:shape>
              <dgm:presOf/>
            </dgm:layoutNode>
            <dgm:layoutNode name="topConnNode1" moveWith="rootText1">
              <dgm:alg type="sp"/>
              <dgm:shape xmlns:r="http://schemas.openxmlformats.org/officeDocument/2006/relationships" type="rect" r:blip="" hideGeom="1">
                <dgm:adjLst/>
              </dgm:shape>
              <dgm:presOf axis="self" ptType="node" cnt="1"/>
            </dgm:layoutNode>
          </dgm:layoutNode>
          <dgm:layoutNode name="hierChild2">
            <dgm:choose name="Name16">
              <dgm:if name="Name17" func="var" arg="hierBranch" op="equ" val="l">
                <dgm:alg type="hierChild">
                  <dgm:param type="chAlign" val="r"/>
                  <dgm:param type="linDir" val="fromT"/>
                </dgm:alg>
              </dgm:if>
              <dgm:if name="Name18" func="var" arg="hierBranch" op="equ" val="r">
                <dgm:alg type="hierChild">
                  <dgm:param type="chAlign" val="l"/>
                  <dgm:param type="linDir" val="fromT"/>
                </dgm:alg>
              </dgm:if>
              <dgm:if name="Name19" func="var" arg="hierBranch" op="equ" val="hang">
                <dgm:choose name="Name20">
                  <dgm:if name="Name21" func="var" arg="dir" op="equ" val="norm">
                    <dgm:alg type="hierChild">
                      <dgm:param type="chAlign" val="l"/>
                      <dgm:param type="linDir" val="fromL"/>
                      <dgm:param type="secChAlign" val="t"/>
                      <dgm:param type="secLinDir" val="fromT"/>
                    </dgm:alg>
                  </dgm:if>
                  <dgm:else name="Name22">
                    <dgm:alg type="hierChild">
                      <dgm:param type="chAlign" val="l"/>
                      <dgm:param type="linDir" val="fromR"/>
                      <dgm:param type="secChAlign" val="t"/>
                      <dgm:param type="secLinDir" val="fromT"/>
                    </dgm:alg>
                  </dgm:else>
                </dgm:choose>
              </dgm:if>
              <dgm:else name="Name23">
                <dgm:choose name="Name24">
                  <dgm:if name="Name25" func="var" arg="dir" op="equ" val="norm">
                    <dgm:alg type="hierChild"/>
                  </dgm:if>
                  <dgm:else name="Name26">
                    <dgm:alg type="hierChild">
                      <dgm:param type="linDir" val="fromR"/>
                    </dgm:alg>
                  </dgm:else>
                </dgm:choose>
              </dgm:else>
            </dgm:choose>
            <dgm:shape xmlns:r="http://schemas.openxmlformats.org/officeDocument/2006/relationships" r:blip="">
              <dgm:adjLst/>
            </dgm:shape>
            <dgm:presOf/>
            <dgm:forEach name="rep2a" axis="ch" ptType="nonAsst">
              <dgm:forEach name="Name27" axis="precedSib" ptType="parTrans" st="-1" cnt="1">
                <dgm:layoutNode name="Name28">
                  <dgm:choose name="Name29">
                    <dgm:if name="Name30" func="var" arg="hierBranch" op="equ" val="std">
                      <dgm:choose name="Name31">
                        <dgm:if name="Name32"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33"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34">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if name="Name35" func="var" arg="hierBranch" op="equ" val="init">
                      <dgm:choose name="Name36">
                        <dgm:if name="Name37" axis="self" func="depth" op="lte" val="2">
                          <dgm:choose name="Name38">
                            <dgm:if name="Name39"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40"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41">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else name="Name42">
                          <dgm:choose name="Name43">
                            <dgm:if name="Name44" axis="par des" func="maxDepth" op="lte" val="1">
                              <dgm:choose name="Name45">
                                <dgm:if name="Name4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4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48">
                                  <dgm:alg type="conn">
                                    <dgm:param type="connRout" val="bend"/>
                                    <dgm:param type="dim" val="1D"/>
                                    <dgm:param type="endSty" val="noArr"/>
                                    <dgm:param type="begPts" val="bCtr"/>
                                    <dgm:param type="endPts" val="bL bR"/>
                                    <dgm:param type="srcNode" val="bottomArc2"/>
                                    <dgm:param type="dstNode" val="topConnNode2"/>
                                  </dgm:alg>
                                </dgm:else>
                              </dgm:choose>
                            </dgm:if>
                            <dgm:else name="Name49">
                              <dgm:choose name="Name50">
                                <dgm:if name="Name51"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52"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53">
                                  <dgm:alg type="conn">
                                    <dgm:param type="connRout" val="bend"/>
                                    <dgm:param type="dim" val="1D"/>
                                    <dgm:param type="endSty" val="noArr"/>
                                    <dgm:param type="begPts" val="bCtr"/>
                                    <dgm:param type="endPts" val="tCtr"/>
                                    <dgm:param type="bendPt" val="end"/>
                                    <dgm:param type="srcNode" val="bottomArc2"/>
                                    <dgm:param type="dstNode" val="topArc2"/>
                                  </dgm:alg>
                                </dgm:else>
                              </dgm:choose>
                            </dgm:else>
                          </dgm:choose>
                        </dgm:else>
                      </dgm:choose>
                    </dgm:if>
                    <dgm:else name="Name54">
                      <dgm:choose name="Name55">
                        <dgm:if name="Name5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5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58">
                          <dgm:alg type="conn">
                            <dgm:param type="connRout" val="bend"/>
                            <dgm:param type="dim" val="1D"/>
                            <dgm:param type="endSty" val="noArr"/>
                            <dgm:param type="begPts" val="bCtr"/>
                            <dgm:param type="endPts" val="bL bR"/>
                            <dgm:param type="srcNode" val="bottomArc2"/>
                            <dgm:param type="dstNode" val="topConnNode2"/>
                          </dgm:alg>
                        </dgm:else>
                      </dgm:choose>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2">
                <dgm:varLst>
                  <dgm:hierBranch val="init"/>
                </dgm:varLst>
                <dgm:choose name="Name59">
                  <dgm:if name="Name60" func="var" arg="hierBranch" op="equ" val="l">
                    <dgm:alg type="hierRoot">
                      <dgm:param type="hierAlign" val="tR"/>
                    </dgm:alg>
                    <dgm:shape xmlns:r="http://schemas.openxmlformats.org/officeDocument/2006/relationships" r:blip="">
                      <dgm:adjLst/>
                    </dgm:shape>
                    <dgm:presOf/>
                    <dgm:constrLst>
                      <dgm:constr type="alignOff" val="0.65"/>
                    </dgm:constrLst>
                  </dgm:if>
                  <dgm:if name="Name61" func="var" arg="hierBranch" op="equ" val="r">
                    <dgm:alg type="hierRoot">
                      <dgm:param type="hierAlign" val="tL"/>
                    </dgm:alg>
                    <dgm:shape xmlns:r="http://schemas.openxmlformats.org/officeDocument/2006/relationships" r:blip="">
                      <dgm:adjLst/>
                    </dgm:shape>
                    <dgm:presOf/>
                    <dgm:constrLst>
                      <dgm:constr type="alignOff" val="0.65"/>
                    </dgm:constrLst>
                  </dgm:if>
                  <dgm:if name="Name62"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3" func="var" arg="hierBranch" op="equ" val="init">
                    <dgm:choose name="Name64">
                      <dgm:if name="Name65" axis="des" func="maxDepth" op="lte" val="1">
                        <dgm:alg type="hierRoot">
                          <dgm:param type="hierAlign" val="tL"/>
                        </dgm:alg>
                        <dgm:shape xmlns:r="http://schemas.openxmlformats.org/officeDocument/2006/relationships" r:blip="">
                          <dgm:adjLst/>
                        </dgm:shape>
                        <dgm:presOf/>
                        <dgm:constrLst>
                          <dgm:constr type="alignOff" val="0.65"/>
                        </dgm:constrLst>
                      </dgm:if>
                      <dgm:else name="Name6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67">
                    <dgm:alg type="hierRoot"/>
                    <dgm:shape xmlns:r="http://schemas.openxmlformats.org/officeDocument/2006/relationships" r:blip="">
                      <dgm:adjLst/>
                    </dgm:shape>
                    <dgm:presOf/>
                    <dgm:constrLst>
                      <dgm:constr type="alignOff" val="0.65"/>
                    </dgm:constrLst>
                  </dgm:else>
                </dgm:choose>
                <dgm:layoutNode name="rootComposite2">
                  <dgm:alg type="composite"/>
                  <dgm:shape xmlns:r="http://schemas.openxmlformats.org/officeDocument/2006/relationships" r:blip="">
                    <dgm:adjLst/>
                  </dgm:shape>
                  <dgm:presOf axis="self" ptType="node" cnt="1"/>
                  <dgm:choose name="Name68">
                    <dgm:if name="Name69" func="var" arg="hierBranch" op="equ" val="init">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0" func="var" arg="hierBranch" op="equ" val="l">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1" func="var" arg="hierBranch" op="equ" val="r">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else name="Name72">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else>
                  </dgm:choose>
                  <dgm:layoutNode name="rootText2"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2" styleLbl="parChTrans1D1" moveWith="rootText2">
                    <dgm:alg type="sp"/>
                    <dgm:shape xmlns:r="http://schemas.openxmlformats.org/officeDocument/2006/relationships" type="arc" r:blip="" zOrderOff="-2">
                      <dgm:adjLst>
                        <dgm:adj idx="1" val="-140"/>
                        <dgm:adj idx="2" val="-40"/>
                      </dgm:adjLst>
                    </dgm:shape>
                    <dgm:presOf/>
                  </dgm:layoutNode>
                  <dgm:layoutNode name="bottomArc2" styleLbl="parChTrans1D1" moveWith="rootText2">
                    <dgm:alg type="sp"/>
                    <dgm:shape xmlns:r="http://schemas.openxmlformats.org/officeDocument/2006/relationships" type="arc" r:blip="" zOrderOff="-2">
                      <dgm:adjLst>
                        <dgm:adj idx="1" val="40"/>
                        <dgm:adj idx="2" val="140"/>
                      </dgm:adjLst>
                    </dgm:shape>
                    <dgm:presOf/>
                  </dgm:layoutNode>
                  <dgm:layoutNode name="topConnNode2" moveWith="rootText2">
                    <dgm:alg type="sp"/>
                    <dgm:shape xmlns:r="http://schemas.openxmlformats.org/officeDocument/2006/relationships" type="rect" r:blip="" hideGeom="1">
                      <dgm:adjLst/>
                    </dgm:shape>
                    <dgm:presOf axis="self" ptType="node" cnt="1"/>
                  </dgm:layoutNode>
                </dgm:layoutNode>
                <dgm:layoutNode name="hierChild4">
                  <dgm:choose name="Name73">
                    <dgm:if name="Name74" func="var" arg="hierBranch" op="equ" val="l">
                      <dgm:alg type="hierChild">
                        <dgm:param type="chAlign" val="r"/>
                        <dgm:param type="linDir" val="fromT"/>
                      </dgm:alg>
                    </dgm:if>
                    <dgm:if name="Name75" func="var" arg="hierBranch" op="equ" val="r">
                      <dgm:alg type="hierChild">
                        <dgm:param type="chAlign" val="l"/>
                        <dgm:param type="linDir" val="fromT"/>
                      </dgm:alg>
                    </dgm:if>
                    <dgm:if name="Name76" func="var" arg="hierBranch" op="equ" val="hang">
                      <dgm:choose name="Name77">
                        <dgm:if name="Name78" func="var" arg="dir" op="equ" val="norm">
                          <dgm:alg type="hierChild">
                            <dgm:param type="chAlign" val="l"/>
                            <dgm:param type="linDir" val="fromL"/>
                            <dgm:param type="secChAlign" val="t"/>
                            <dgm:param type="secLinDir" val="fromT"/>
                          </dgm:alg>
                        </dgm:if>
                        <dgm:else name="Name79">
                          <dgm:alg type="hierChild">
                            <dgm:param type="chAlign" val="l"/>
                            <dgm:param type="linDir" val="fromR"/>
                            <dgm:param type="secChAlign" val="t"/>
                            <dgm:param type="secLinDir" val="fromT"/>
                          </dgm:alg>
                        </dgm:else>
                      </dgm:choose>
                    </dgm:if>
                    <dgm:if name="Name80" func="var" arg="hierBranch" op="equ" val="std">
                      <dgm:choose name="Name81">
                        <dgm:if name="Name82" func="var" arg="dir" op="equ" val="norm">
                          <dgm:alg type="hierChild"/>
                        </dgm:if>
                        <dgm:else name="Name83">
                          <dgm:alg type="hierChild">
                            <dgm:param type="linDir" val="fromR"/>
                          </dgm:alg>
                        </dgm:else>
                      </dgm:choose>
                    </dgm:if>
                    <dgm:if name="Name84" func="var" arg="hierBranch" op="equ" val="init">
                      <dgm:choose name="Name85">
                        <dgm:if name="Name86" axis="des" func="maxDepth" op="lte" val="1">
                          <dgm:alg type="hierChild">
                            <dgm:param type="chAlign" val="l"/>
                            <dgm:param type="linDir" val="fromT"/>
                          </dgm:alg>
                        </dgm:if>
                        <dgm:else name="Name87">
                          <dgm:choose name="Name88">
                            <dgm:if name="Name89" func="var" arg="dir" op="equ" val="norm">
                              <dgm:alg type="hierChild"/>
                            </dgm:if>
                            <dgm:else name="Name90">
                              <dgm:alg type="hierChild">
                                <dgm:param type="linDir" val="fromR"/>
                              </dgm:alg>
                            </dgm:else>
                          </dgm:choose>
                        </dgm:else>
                      </dgm:choose>
                    </dgm:if>
                    <dgm:else name="Name91"/>
                  </dgm:choose>
                  <dgm:shape xmlns:r="http://schemas.openxmlformats.org/officeDocument/2006/relationships" r:blip="">
                    <dgm:adjLst/>
                  </dgm:shape>
                  <dgm:presOf/>
                  <dgm:forEach name="Name92" ref="rep2a"/>
                </dgm:layoutNode>
                <dgm:layoutNode name="hierChild5">
                  <dgm:choose name="Name93">
                    <dgm:if name="Name94" func="var" arg="dir" op="equ" val="norm">
                      <dgm:alg type="hierChild">
                        <dgm:param type="chAlign" val="l"/>
                        <dgm:param type="linDir" val="fromL"/>
                        <dgm:param type="secChAlign" val="t"/>
                        <dgm:param type="secLinDir" val="fromT"/>
                      </dgm:alg>
                    </dgm:if>
                    <dgm:else name="Name95">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96" ref="rep2b"/>
                </dgm:layoutNode>
              </dgm:layoutNode>
            </dgm:forEach>
          </dgm:layoutNode>
          <dgm:layoutNode name="hierChild3">
            <dgm:choose name="Name97">
              <dgm:if name="Name98" func="var" arg="dir" op="equ" val="norm">
                <dgm:alg type="hierChild">
                  <dgm:param type="chAlign" val="l"/>
                  <dgm:param type="linDir" val="fromL"/>
                  <dgm:param type="secChAlign" val="t"/>
                  <dgm:param type="secLinDir" val="fromT"/>
                </dgm:alg>
              </dgm:if>
              <dgm:else name="Name99">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rep2b" axis="ch" ptType="asst">
              <dgm:forEach name="Name100" axis="precedSib" ptType="parTrans" st="-1" cnt="1">
                <dgm:layoutNode name="Name101">
                  <dgm:choose name="Name102">
                    <dgm:if name="Name103" axis="self" func="depth" op="lte" val="2">
                      <dgm:alg type="conn">
                        <dgm:param type="connRout" val="bend"/>
                        <dgm:param type="dim" val="1D"/>
                        <dgm:param type="endSty" val="noArr"/>
                        <dgm:param type="begPts" val="bCtr"/>
                        <dgm:param type="endPts" val="bL bR"/>
                        <dgm:param type="srcNode" val="bottomArc1"/>
                        <dgm:param type="dstNode" val="topConnNode3"/>
                      </dgm:alg>
                    </dgm:if>
                    <dgm:if name="Name104" axis="par" ptType="asst" func="cnt" op="equ" val="1">
                      <dgm:alg type="conn">
                        <dgm:param type="connRout" val="bend"/>
                        <dgm:param type="dim" val="1D"/>
                        <dgm:param type="endSty" val="noArr"/>
                        <dgm:param type="begPts" val="bCtr"/>
                        <dgm:param type="endPts" val="bL bR"/>
                        <dgm:param type="srcNode" val="bottomArc3"/>
                        <dgm:param type="dstNode" val="topConnNode3"/>
                      </dgm:alg>
                    </dgm:if>
                    <dgm:else name="Name105">
                      <dgm:alg type="conn">
                        <dgm:param type="connRout" val="bend"/>
                        <dgm:param type="dim" val="1D"/>
                        <dgm:param type="endSty" val="noArr"/>
                        <dgm:param type="begPts" val="bCtr"/>
                        <dgm:param type="endPts" val="bL bR"/>
                        <dgm:param type="srcNode" val="bottomArc2"/>
                        <dgm:param type="dstNode" val="topConnNode3"/>
                      </dgm:alg>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3">
                <dgm:varLst>
                  <dgm:hierBranch val="init"/>
                </dgm:varLst>
                <dgm:choose name="Name106">
                  <dgm:if name="Name107" func="var" arg="hierBranch" op="equ" val="l">
                    <dgm:alg type="hierRoot">
                      <dgm:param type="hierAlign" val="tR"/>
                    </dgm:alg>
                    <dgm:shape xmlns:r="http://schemas.openxmlformats.org/officeDocument/2006/relationships" r:blip="">
                      <dgm:adjLst/>
                    </dgm:shape>
                    <dgm:presOf/>
                    <dgm:constrLst>
                      <dgm:constr type="alignOff" val="0.65"/>
                    </dgm:constrLst>
                  </dgm:if>
                  <dgm:if name="Name108" func="var" arg="hierBranch" op="equ" val="r">
                    <dgm:alg type="hierRoot">
                      <dgm:param type="hierAlign" val="tL"/>
                    </dgm:alg>
                    <dgm:shape xmlns:r="http://schemas.openxmlformats.org/officeDocument/2006/relationships" r:blip="">
                      <dgm:adjLst/>
                    </dgm:shape>
                    <dgm:presOf/>
                    <dgm:constrLst>
                      <dgm:constr type="alignOff" val="0.65"/>
                    </dgm:constrLst>
                  </dgm:if>
                  <dgm:if name="Name109" func="var" arg="hierBranch" op="equ" val="hang">
                    <dgm:alg type="hierRoot"/>
                    <dgm:shape xmlns:r="http://schemas.openxmlformats.org/officeDocument/2006/relationships" r:blip="">
                      <dgm:adjLst/>
                    </dgm:shape>
                    <dgm:presOf/>
                    <dgm:constrLst>
                      <dgm:constr type="alignOff" val="0.65"/>
                    </dgm:constrLst>
                  </dgm:if>
                  <dgm:if name="Name110"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1" func="var" arg="hierBranch" op="equ" val="init">
                    <dgm:choose name="Name112">
                      <dgm:if name="Name113" axis="des" func="maxDepth" op="lte" val="1">
                        <dgm:alg type="hierRoot">
                          <dgm:param type="hierAlign" val="tL"/>
                        </dgm:alg>
                        <dgm:shape xmlns:r="http://schemas.openxmlformats.org/officeDocument/2006/relationships" r:blip="">
                          <dgm:adjLst/>
                        </dgm:shape>
                        <dgm:presOf/>
                        <dgm:constrLst>
                          <dgm:constr type="alignOff" val="0.65"/>
                        </dgm:constrLst>
                      </dgm:if>
                      <dgm:else name="Name114">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15"/>
                </dgm:choose>
                <dgm:layoutNode name="rootComposite3">
                  <dgm:alg type="composite"/>
                  <dgm:shape xmlns:r="http://schemas.openxmlformats.org/officeDocument/2006/relationships" r:blip="">
                    <dgm:adjLst/>
                  </dgm:shape>
                  <dgm:presOf axis="self" ptType="node" cnt="1"/>
                  <dgm:choose name="Name116">
                    <dgm:if name="Name117" func="var" arg="hierBranch" op="equ" val="init">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8" func="var" arg="hierBranch" op="equ" val="l">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9" func="var" arg="hierBranch" op="equ" val="r">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else name="Name120">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else>
                  </dgm:choose>
                  <dgm:layoutNode name="rootText3"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3" styleLbl="parChTrans1D1" moveWith="rootText3">
                    <dgm:alg type="sp"/>
                    <dgm:shape xmlns:r="http://schemas.openxmlformats.org/officeDocument/2006/relationships" type="arc" r:blip="" zOrderOff="-2">
                      <dgm:adjLst>
                        <dgm:adj idx="1" val="-140"/>
                        <dgm:adj idx="2" val="-40"/>
                      </dgm:adjLst>
                    </dgm:shape>
                    <dgm:presOf/>
                  </dgm:layoutNode>
                  <dgm:layoutNode name="bottomArc3" styleLbl="parChTrans1D1" moveWith="rootText3">
                    <dgm:alg type="sp"/>
                    <dgm:shape xmlns:r="http://schemas.openxmlformats.org/officeDocument/2006/relationships" type="arc" r:blip="" zOrderOff="-2">
                      <dgm:adjLst>
                        <dgm:adj idx="1" val="40"/>
                        <dgm:adj idx="2" val="140"/>
                      </dgm:adjLst>
                    </dgm:shape>
                    <dgm:presOf/>
                  </dgm:layoutNode>
                  <dgm:layoutNode name="topConnNode3" moveWith="rootText3">
                    <dgm:alg type="sp"/>
                    <dgm:shape xmlns:r="http://schemas.openxmlformats.org/officeDocument/2006/relationships" type="rect" r:blip="" hideGeom="1">
                      <dgm:adjLst/>
                    </dgm:shape>
                    <dgm:presOf axis="self" ptType="node" cnt="1"/>
                  </dgm:layoutNode>
                </dgm:layoutNode>
                <dgm:layoutNode name="hierChild6">
                  <dgm:choose name="Name121">
                    <dgm:if name="Name122" func="var" arg="hierBranch" op="equ" val="l">
                      <dgm:alg type="hierChild">
                        <dgm:param type="chAlign" val="r"/>
                        <dgm:param type="linDir" val="fromT"/>
                      </dgm:alg>
                    </dgm:if>
                    <dgm:if name="Name123" func="var" arg="hierBranch" op="equ" val="r">
                      <dgm:alg type="hierChild">
                        <dgm:param type="chAlign" val="l"/>
                        <dgm:param type="linDir" val="fromT"/>
                      </dgm:alg>
                    </dgm:if>
                    <dgm:if name="Name124" func="var" arg="hierBranch" op="equ" val="hang">
                      <dgm:choose name="Name125">
                        <dgm:if name="Name126" func="var" arg="dir" op="equ" val="norm">
                          <dgm:alg type="hierChild">
                            <dgm:param type="chAlign" val="l"/>
                            <dgm:param type="linDir" val="fromL"/>
                            <dgm:param type="secChAlign" val="t"/>
                            <dgm:param type="secLinDir" val="fromT"/>
                          </dgm:alg>
                        </dgm:if>
                        <dgm:else name="Name127">
                          <dgm:alg type="hierChild">
                            <dgm:param type="chAlign" val="l"/>
                            <dgm:param type="linDir" val="fromR"/>
                            <dgm:param type="secChAlign" val="t"/>
                            <dgm:param type="secLinDir" val="fromT"/>
                          </dgm:alg>
                        </dgm:else>
                      </dgm:choose>
                    </dgm:if>
                    <dgm:if name="Name128" func="var" arg="hierBranch" op="equ" val="std">
                      <dgm:choose name="Name129">
                        <dgm:if name="Name130" func="var" arg="dir" op="equ" val="norm">
                          <dgm:alg type="hierChild"/>
                        </dgm:if>
                        <dgm:else name="Name131">
                          <dgm:alg type="hierChild">
                            <dgm:param type="linDir" val="fromR"/>
                          </dgm:alg>
                        </dgm:else>
                      </dgm:choose>
                    </dgm:if>
                    <dgm:if name="Name132" func="var" arg="hierBranch" op="equ" val="init">
                      <dgm:choose name="Name133">
                        <dgm:if name="Name134" axis="des" func="maxDepth" op="lte" val="1">
                          <dgm:alg type="hierChild">
                            <dgm:param type="chAlign" val="l"/>
                            <dgm:param type="linDir" val="fromT"/>
                          </dgm:alg>
                        </dgm:if>
                        <dgm:else name="Name135">
                          <dgm:alg type="hierChild"/>
                        </dgm:else>
                      </dgm:choose>
                    </dgm:if>
                    <dgm:else name="Name136"/>
                  </dgm:choose>
                  <dgm:shape xmlns:r="http://schemas.openxmlformats.org/officeDocument/2006/relationships" r:blip="">
                    <dgm:adjLst/>
                  </dgm:shape>
                  <dgm:presOf/>
                  <dgm:forEach name="Name137" ref="rep2a"/>
                </dgm:layoutNode>
                <dgm:layoutNode name="hierChild7">
                  <dgm:choose name="Name138">
                    <dgm:if name="Name139" func="var" arg="dir" op="equ" val="norm">
                      <dgm:alg type="hierChild">
                        <dgm:param type="chAlign" val="l"/>
                        <dgm:param type="linDir" val="fromL"/>
                        <dgm:param type="secChAlign" val="t"/>
                        <dgm:param type="secLinDir" val="fromT"/>
                      </dgm:alg>
                    </dgm:if>
                    <dgm:else name="Name140">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141"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5B28399-85E1-4BD0-9A91-B0535791ACF1}" type="datetimeFigureOut">
              <a:rPr lang="en-US" smtClean="0"/>
              <a:t>1/23/2021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0A477E9-13A5-4485-92E9-700140180F9F}" type="slidenum">
              <a:rPr lang="en-US" smtClean="0"/>
              <a:t>‹#›</a:t>
            </a:fld>
            <a:endParaRPr lang="en-US"/>
          </a:p>
        </p:txBody>
      </p:sp>
    </p:spTree>
    <p:extLst>
      <p:ext uri="{BB962C8B-B14F-4D97-AF65-F5344CB8AC3E}">
        <p14:creationId xmlns:p14="http://schemas.microsoft.com/office/powerpoint/2010/main" val="2484372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4e24f0ccd8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4e24f0ccd8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219791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4e24f0ccd8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4e24f0ccd8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4e24f0ccd8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4e24f0ccd8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319879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4e24f0ccd8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4e24f0ccd8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793133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4e24f0ccd8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4e24f0ccd8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693686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4e24f0ccd8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4e24f0ccd8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525280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fld id="{ED291B17-9318-49DB-B28B-6E5994AE9581}" type="datetime1">
              <a:rPr lang="en-US" smtClean="0"/>
              <a:t>1/23/2021</a:t>
            </a:fld>
            <a:endParaRPr lang="en-US" dirty="0"/>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900175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CED4963-E985-44C4-B8C4-FDD613B7C2F8}" type="datetime1">
              <a:rPr lang="en-US" smtClean="0"/>
              <a:t>1/23/2021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835911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204200" y="863600"/>
            <a:ext cx="3124200" cy="4807326"/>
          </a:xfrm>
        </p:spPr>
        <p:txBody>
          <a:bodyPr vert="eaVert" anchor="ctr"/>
          <a:lstStyle>
            <a:lvl1pPr>
              <a:defRPr>
                <a:solidFill>
                  <a:srgbClr val="FFFF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774923" y="863600"/>
            <a:ext cx="7161625" cy="4807326"/>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Rectangle 7">
            <a:extLst>
              <a:ext uri="{FF2B5EF4-FFF2-40B4-BE49-F238E27FC236}">
                <a16:creationId xmlns:a16="http://schemas.microsoft.com/office/drawing/2014/main"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Date Placeholder 10">
            <a:extLst>
              <a:ext uri="{FF2B5EF4-FFF2-40B4-BE49-F238E27FC236}">
                <a16:creationId xmlns:a16="http://schemas.microsoft.com/office/drawing/2014/main" id="{5C74A470-3BD3-4F33-80E5-67E6E87FCBE7}"/>
              </a:ext>
            </a:extLst>
          </p:cNvPr>
          <p:cNvSpPr>
            <a:spLocks noGrp="1"/>
          </p:cNvSpPr>
          <p:nvPr>
            <p:ph type="dt" sz="half" idx="10"/>
          </p:nvPr>
        </p:nvSpPr>
        <p:spPr/>
        <p:txBody>
          <a:bodyPr/>
          <a:lstStyle/>
          <a:p>
            <a:fld id="{ED291B17-9318-49DB-B28B-6E5994AE9581}" type="datetime1">
              <a:rPr lang="en-US" smtClean="0"/>
              <a:t>1/23/2021</a:t>
            </a:fld>
            <a:endParaRPr lang="en-US" dirty="0"/>
          </a:p>
        </p:txBody>
      </p:sp>
      <p:sp>
        <p:nvSpPr>
          <p:cNvPr id="12" name="Footer Placeholder 11">
            <a:extLst>
              <a:ext uri="{FF2B5EF4-FFF2-40B4-BE49-F238E27FC236}">
                <a16:creationId xmlns:a16="http://schemas.microsoft.com/office/drawing/2014/main" id="{9A3A30BA-DB50-4D7D-BCDE-17D20FB354DF}"/>
              </a:ext>
            </a:extLst>
          </p:cNvPr>
          <p:cNvSpPr>
            <a:spLocks noGrp="1"/>
          </p:cNvSpPr>
          <p:nvPr>
            <p:ph type="ftr" sz="quarter" idx="11"/>
          </p:nvPr>
        </p:nvSpPr>
        <p:spPr/>
        <p:txBody>
          <a:bodyPr/>
          <a:lstStyle/>
          <a:p>
            <a:endParaRPr lang="en-US" dirty="0"/>
          </a:p>
        </p:txBody>
      </p:sp>
      <p:sp>
        <p:nvSpPr>
          <p:cNvPr id="13" name="Slide Number Placeholder 12">
            <a:extLst>
              <a:ext uri="{FF2B5EF4-FFF2-40B4-BE49-F238E27FC236}">
                <a16:creationId xmlns:a16="http://schemas.microsoft.com/office/drawing/2014/main" id="{76FF9E58-C0B2-436B-A21C-DB45A00D651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888496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header" type="secHead">
  <p:cSld name="1_Section header">
    <p:bg>
      <p:bgPr>
        <a:solidFill>
          <a:schemeClr val="dk1"/>
        </a:solidFill>
        <a:effectLst/>
      </p:bgPr>
    </p:bg>
    <p:spTree>
      <p:nvGrpSpPr>
        <p:cNvPr id="1" name="Shape 19"/>
        <p:cNvGrpSpPr/>
        <p:nvPr/>
      </p:nvGrpSpPr>
      <p:grpSpPr>
        <a:xfrm>
          <a:off x="0" y="0"/>
          <a:ext cx="0" cy="0"/>
          <a:chOff x="0" y="0"/>
          <a:chExt cx="0" cy="0"/>
        </a:xfrm>
      </p:grpSpPr>
      <p:grpSp>
        <p:nvGrpSpPr>
          <p:cNvPr id="20" name="Google Shape;20;p3"/>
          <p:cNvGrpSpPr/>
          <p:nvPr/>
        </p:nvGrpSpPr>
        <p:grpSpPr>
          <a:xfrm>
            <a:off x="8131172" y="7"/>
            <a:ext cx="4060833" cy="2707427"/>
            <a:chOff x="6098378" y="5"/>
            <a:chExt cx="3045625" cy="2030570"/>
          </a:xfrm>
        </p:grpSpPr>
        <p:sp>
          <p:nvSpPr>
            <p:cNvPr id="21" name="Google Shape;21;p3"/>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 name="Google Shape;22;p3"/>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 name="Google Shape;23;p3"/>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 name="Google Shape;24;p3"/>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 name="Google Shape;25;p3"/>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26" name="Google Shape;26;p3"/>
          <p:cNvSpPr txBox="1">
            <a:spLocks noGrp="1"/>
          </p:cNvSpPr>
          <p:nvPr>
            <p:ph type="title"/>
          </p:nvPr>
        </p:nvSpPr>
        <p:spPr>
          <a:xfrm>
            <a:off x="797467" y="2869796"/>
            <a:ext cx="10962800" cy="11184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4200"/>
              <a:buNone/>
              <a:defRPr sz="5600">
                <a:solidFill>
                  <a:schemeClr val="lt1"/>
                </a:solidFill>
              </a:defRPr>
            </a:lvl1pPr>
            <a:lvl2pPr lvl="1">
              <a:spcBef>
                <a:spcPts val="0"/>
              </a:spcBef>
              <a:spcAft>
                <a:spcPts val="0"/>
              </a:spcAft>
              <a:buClr>
                <a:schemeClr val="lt1"/>
              </a:buClr>
              <a:buSzPts val="4200"/>
              <a:buNone/>
              <a:defRPr sz="5600">
                <a:solidFill>
                  <a:schemeClr val="lt1"/>
                </a:solidFill>
              </a:defRPr>
            </a:lvl2pPr>
            <a:lvl3pPr lvl="2">
              <a:spcBef>
                <a:spcPts val="0"/>
              </a:spcBef>
              <a:spcAft>
                <a:spcPts val="0"/>
              </a:spcAft>
              <a:buClr>
                <a:schemeClr val="lt1"/>
              </a:buClr>
              <a:buSzPts val="4200"/>
              <a:buNone/>
              <a:defRPr sz="5600">
                <a:solidFill>
                  <a:schemeClr val="lt1"/>
                </a:solidFill>
              </a:defRPr>
            </a:lvl3pPr>
            <a:lvl4pPr lvl="3">
              <a:spcBef>
                <a:spcPts val="0"/>
              </a:spcBef>
              <a:spcAft>
                <a:spcPts val="0"/>
              </a:spcAft>
              <a:buClr>
                <a:schemeClr val="lt1"/>
              </a:buClr>
              <a:buSzPts val="4200"/>
              <a:buNone/>
              <a:defRPr sz="5600">
                <a:solidFill>
                  <a:schemeClr val="lt1"/>
                </a:solidFill>
              </a:defRPr>
            </a:lvl4pPr>
            <a:lvl5pPr lvl="4">
              <a:spcBef>
                <a:spcPts val="0"/>
              </a:spcBef>
              <a:spcAft>
                <a:spcPts val="0"/>
              </a:spcAft>
              <a:buClr>
                <a:schemeClr val="lt1"/>
              </a:buClr>
              <a:buSzPts val="4200"/>
              <a:buNone/>
              <a:defRPr sz="5600">
                <a:solidFill>
                  <a:schemeClr val="lt1"/>
                </a:solidFill>
              </a:defRPr>
            </a:lvl5pPr>
            <a:lvl6pPr lvl="5">
              <a:spcBef>
                <a:spcPts val="0"/>
              </a:spcBef>
              <a:spcAft>
                <a:spcPts val="0"/>
              </a:spcAft>
              <a:buClr>
                <a:schemeClr val="lt1"/>
              </a:buClr>
              <a:buSzPts val="4200"/>
              <a:buNone/>
              <a:defRPr sz="5600">
                <a:solidFill>
                  <a:schemeClr val="lt1"/>
                </a:solidFill>
              </a:defRPr>
            </a:lvl6pPr>
            <a:lvl7pPr lvl="6">
              <a:spcBef>
                <a:spcPts val="0"/>
              </a:spcBef>
              <a:spcAft>
                <a:spcPts val="0"/>
              </a:spcAft>
              <a:buClr>
                <a:schemeClr val="lt1"/>
              </a:buClr>
              <a:buSzPts val="4200"/>
              <a:buNone/>
              <a:defRPr sz="5600">
                <a:solidFill>
                  <a:schemeClr val="lt1"/>
                </a:solidFill>
              </a:defRPr>
            </a:lvl7pPr>
            <a:lvl8pPr lvl="7">
              <a:spcBef>
                <a:spcPts val="0"/>
              </a:spcBef>
              <a:spcAft>
                <a:spcPts val="0"/>
              </a:spcAft>
              <a:buClr>
                <a:schemeClr val="lt1"/>
              </a:buClr>
              <a:buSzPts val="4200"/>
              <a:buNone/>
              <a:defRPr sz="5600">
                <a:solidFill>
                  <a:schemeClr val="lt1"/>
                </a:solidFill>
              </a:defRPr>
            </a:lvl8pPr>
            <a:lvl9pPr lvl="8">
              <a:spcBef>
                <a:spcPts val="0"/>
              </a:spcBef>
              <a:spcAft>
                <a:spcPts val="0"/>
              </a:spcAft>
              <a:buClr>
                <a:schemeClr val="lt1"/>
              </a:buClr>
              <a:buSzPts val="4200"/>
              <a:buNone/>
              <a:defRPr sz="5600">
                <a:solidFill>
                  <a:schemeClr val="lt1"/>
                </a:solidFill>
              </a:defRPr>
            </a:lvl9pPr>
          </a:lstStyle>
          <a:p>
            <a:endParaRPr/>
          </a:p>
        </p:txBody>
      </p:sp>
      <p:sp>
        <p:nvSpPr>
          <p:cNvPr id="27" name="Google Shape;27;p3"/>
          <p:cNvSpPr txBox="1">
            <a:spLocks noGrp="1"/>
          </p:cNvSpPr>
          <p:nvPr>
            <p:ph type="sldNum" idx="12"/>
          </p:nvPr>
        </p:nvSpPr>
        <p:spPr>
          <a:xfrm>
            <a:off x="11280575" y="6201587"/>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5355845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118872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340864"/>
            <a:ext cx="11029615" cy="36344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fld id="{78DD82B9-B8EE-4375-B6FF-88FA6ABB15D9}" type="datetime1">
              <a:rPr lang="en-US" smtClean="0"/>
              <a:t>1/23/2021</a:t>
            </a:fld>
            <a:endParaRPr lang="en-US" dirty="0"/>
          </a:p>
        </p:txBody>
      </p:sp>
      <p:sp>
        <p:nvSpPr>
          <p:cNvPr id="9" name="Footer Placeholder 8">
            <a:extLst>
              <a:ext uri="{FF2B5EF4-FFF2-40B4-BE49-F238E27FC236}">
                <a16:creationId xmlns:a16="http://schemas.microsoft.com/office/drawing/2014/main" id="{1356D3B5-6063-4A89-B88F-9D3043916FF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524434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B2497495-0637-405E-AE64-5CC7506D51F5}" type="datetime1">
              <a:rPr lang="en-US" smtClean="0"/>
              <a:t>1/23/2021</a:t>
            </a:fld>
            <a:endParaRPr lang="en-US" dirty="0"/>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66809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194767"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6039" y="2228003"/>
            <a:ext cx="5194769"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BFFD690-9426-415D-8B65-26881E07B2D4}" type="datetime1">
              <a:rPr lang="en-US" smtClean="0"/>
              <a:t>1/23/2021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4833232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4C4989A-474C-40DE-95B9-011C28B71673}" type="datetime1">
              <a:rPr lang="en-US" smtClean="0"/>
              <a:t>1/23/2021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480465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DB4ED54-5B5E-4A04-93D3-5772E3CE3818}" type="datetime1">
              <a:rPr lang="en-US" smtClean="0"/>
              <a:t>1/23/2021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29363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1/23/2021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294949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D82884F1-FFEA-405F-9602-3DCA865EDA4E}" type="datetime1">
              <a:rPr lang="en-US" smtClean="0"/>
              <a:t>1/23/2021</a:t>
            </a:fld>
            <a:endParaRPr lang="en-US" dirty="0"/>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a:lstStyle/>
          <a:p>
            <a:endParaRPr lang="en-US" dirty="0"/>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2617666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1/23/2021</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5732895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ED291B17-9318-49DB-B28B-6E5994AE9581}" type="datetime1">
              <a:rPr lang="en-US" smtClean="0"/>
              <a:t>1/23/2021</a:t>
            </a:fld>
            <a:endParaRPr lang="en-US" dirty="0"/>
          </a:p>
        </p:txBody>
      </p:sp>
      <p:sp>
        <p:nvSpPr>
          <p:cNvPr id="5" name="Footer Placeholder 4"/>
          <p:cNvSpPr>
            <a:spLocks noGrp="1"/>
          </p:cNvSpPr>
          <p:nvPr>
            <p:ph type="ftr" sz="quarter" idx="3"/>
          </p:nvPr>
        </p:nvSpPr>
        <p:spPr>
          <a:xfrm>
            <a:off x="581192" y="6423914"/>
            <a:ext cx="6917210" cy="365125"/>
          </a:xfrm>
          <a:prstGeom prst="rect">
            <a:avLst/>
          </a:prstGeom>
        </p:spPr>
        <p:txBody>
          <a:bodyPr vert="horz" lIns="91440" tIns="45720" rIns="91440" bIns="45720" rtlCol="0" anchor="ctr"/>
          <a:lstStyle>
            <a:lvl1pPr algn="l">
              <a:defRPr sz="900" cap="all">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t>‹#›</a:t>
            </a:fld>
            <a:endParaRPr lang="en-US" dirty="0"/>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000897896"/>
      </p:ext>
    </p:extLst>
  </p:cSld>
  <p:clrMap bg1="lt1" tx1="dk1" bg2="lt2" tx2="dk2" accent1="accent1" accent2="accent2" accent3="accent3" accent4="accent4" accent5="accent5" accent6="accent6" hlink="hlink" folHlink="folHlink"/>
  <p:sldLayoutIdLst>
    <p:sldLayoutId id="2147483756" r:id="rId1"/>
    <p:sldLayoutId id="2147483757" r:id="rId2"/>
    <p:sldLayoutId id="2147483758" r:id="rId3"/>
    <p:sldLayoutId id="2147483759" r:id="rId4"/>
    <p:sldLayoutId id="2147483711" r:id="rId5"/>
    <p:sldLayoutId id="2147483760" r:id="rId6"/>
    <p:sldLayoutId id="2147483762" r:id="rId7"/>
    <p:sldLayoutId id="2147483706" r:id="rId8"/>
    <p:sldLayoutId id="2147483709" r:id="rId9"/>
    <p:sldLayoutId id="2147483707" r:id="rId10"/>
    <p:sldLayoutId id="2147483708" r:id="rId11"/>
    <p:sldLayoutId id="2147483763" r:id="rId12"/>
  </p:sldLayoutIdLst>
  <p:hf sldNum="0" hdr="0" ftr="0" dt="0"/>
  <p:txStyles>
    <p:title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4.jpeg"/><Relationship Id="rId3" Type="http://schemas.openxmlformats.org/officeDocument/2006/relationships/diagramLayout" Target="../diagrams/layout1.xml"/><Relationship Id="rId7" Type="http://schemas.openxmlformats.org/officeDocument/2006/relationships/image" Target="../media/image3.png"/><Relationship Id="rId12" Type="http://schemas.openxmlformats.org/officeDocument/2006/relationships/image" Target="../media/image6.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11" Type="http://schemas.openxmlformats.org/officeDocument/2006/relationships/hyperlink" Target="mailto:Pradip.gupta@gmail.com" TargetMode="External"/><Relationship Id="rId5" Type="http://schemas.openxmlformats.org/officeDocument/2006/relationships/diagramColors" Target="../diagrams/colors1.xml"/><Relationship Id="rId10" Type="http://schemas.openxmlformats.org/officeDocument/2006/relationships/image" Target="../media/image5.jpeg"/><Relationship Id="rId4" Type="http://schemas.openxmlformats.org/officeDocument/2006/relationships/diagramQuickStyle" Target="../diagrams/quickStyle1.xml"/><Relationship Id="rId9" Type="http://schemas.openxmlformats.org/officeDocument/2006/relationships/hyperlink" Target="mailto:rosegupta98@gmail.com"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hyperlink" Target="https://aws.amazon.com/" TargetMode="External"/><Relationship Id="rId2" Type="http://schemas.openxmlformats.org/officeDocument/2006/relationships/hyperlink" Target="https://www.terraform.io/downloads.html"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https://learn.hashicorp.com/tutorials/terraform/associate-review" TargetMode="External"/><Relationship Id="rId2" Type="http://schemas.openxmlformats.org/officeDocument/2006/relationships/hyperlink" Target="https://learn.hashicorp.com/tutorials/terraform/associate-study" TargetMode="Externa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hyperlink" Target="https://learn.hashicorp.com/tutorials/terraform/associate-questions" TargetMode="External"/></Relationships>
</file>

<file path=ppt/slides/_rels/slide34.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D6D7A0BC-0046-4CAA-8E7F-DCAFE511EA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C21E816-31F5-48BB-BD02-D15F2F18B48A}"/>
              </a:ext>
            </a:extLst>
          </p:cNvPr>
          <p:cNvSpPr>
            <a:spLocks noGrp="1"/>
          </p:cNvSpPr>
          <p:nvPr>
            <p:ph type="ctrTitle"/>
          </p:nvPr>
        </p:nvSpPr>
        <p:spPr>
          <a:xfrm>
            <a:off x="510483" y="629794"/>
            <a:ext cx="8042692" cy="1360481"/>
          </a:xfrm>
        </p:spPr>
        <p:txBody>
          <a:bodyPr>
            <a:normAutofit fontScale="90000"/>
          </a:bodyPr>
          <a:lstStyle/>
          <a:p>
            <a:r>
              <a:rPr lang="en-US" sz="4800" cap="none" dirty="0">
                <a:solidFill>
                  <a:srgbClr val="4040B2"/>
                </a:solidFill>
              </a:rPr>
              <a:t>Infrastructure-as-Code (</a:t>
            </a:r>
            <a:r>
              <a:rPr lang="en-US" sz="4800" cap="none" dirty="0" err="1">
                <a:solidFill>
                  <a:srgbClr val="4040B2"/>
                </a:solidFill>
              </a:rPr>
              <a:t>IaC</a:t>
            </a:r>
            <a:r>
              <a:rPr lang="en-US" sz="4800" cap="none" dirty="0">
                <a:solidFill>
                  <a:srgbClr val="4040B2"/>
                </a:solidFill>
              </a:rPr>
              <a:t>)</a:t>
            </a:r>
            <a:br>
              <a:rPr lang="en-US" sz="4800" dirty="0">
                <a:solidFill>
                  <a:srgbClr val="4040B2"/>
                </a:solidFill>
              </a:rPr>
            </a:br>
            <a:br>
              <a:rPr lang="en-US" sz="1800" b="1" kern="0"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br>
            <a:endParaRPr lang="en-US" dirty="0"/>
          </a:p>
        </p:txBody>
      </p:sp>
      <p:sp>
        <p:nvSpPr>
          <p:cNvPr id="3" name="Subtitle 2">
            <a:extLst>
              <a:ext uri="{FF2B5EF4-FFF2-40B4-BE49-F238E27FC236}">
                <a16:creationId xmlns:a16="http://schemas.microsoft.com/office/drawing/2014/main" id="{835D6E6B-3353-491C-A3C6-F278D6CED8B3}"/>
              </a:ext>
            </a:extLst>
          </p:cNvPr>
          <p:cNvSpPr>
            <a:spLocks noGrp="1"/>
          </p:cNvSpPr>
          <p:nvPr>
            <p:ph type="subTitle" idx="1"/>
          </p:nvPr>
        </p:nvSpPr>
        <p:spPr>
          <a:xfrm>
            <a:off x="648305" y="1539793"/>
            <a:ext cx="4770982" cy="468233"/>
          </a:xfrm>
        </p:spPr>
        <p:txBody>
          <a:bodyPr>
            <a:normAutofit/>
          </a:bodyPr>
          <a:lstStyle/>
          <a:p>
            <a:pPr marL="0" marR="0">
              <a:lnSpc>
                <a:spcPct val="107000"/>
              </a:lnSpc>
              <a:spcBef>
                <a:spcPts val="1200"/>
              </a:spcBef>
              <a:spcAft>
                <a:spcPts val="0"/>
              </a:spcAft>
            </a:pPr>
            <a:r>
              <a:rPr lang="en-US" sz="2400" b="1" kern="0"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An Introduction to Terraform </a:t>
            </a:r>
          </a:p>
        </p:txBody>
      </p:sp>
      <p:sp>
        <p:nvSpPr>
          <p:cNvPr id="20" name="Rectangle 19">
            <a:extLst>
              <a:ext uri="{FF2B5EF4-FFF2-40B4-BE49-F238E27FC236}">
                <a16:creationId xmlns:a16="http://schemas.microsoft.com/office/drawing/2014/main" id="{E7C6334F-6411-41EC-AD7D-179EDD8B5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E6B02CEE-3AF8-4349-9B3E-8970E6DF62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AAA01CF0-3FB5-44EB-B7DE-F2E86374C2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6" name="Picture 5" descr="abstract image">
            <a:extLst>
              <a:ext uri="{FF2B5EF4-FFF2-40B4-BE49-F238E27FC236}">
                <a16:creationId xmlns:a16="http://schemas.microsoft.com/office/drawing/2014/main" id="{F1A8C364-94D4-4630-BAD0-78722F347055}"/>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448733" y="3081867"/>
            <a:ext cx="11260667" cy="3310466"/>
          </a:xfrm>
          <a:prstGeom prst="rect">
            <a:avLst/>
          </a:prstGeom>
        </p:spPr>
      </p:pic>
      <p:pic>
        <p:nvPicPr>
          <p:cNvPr id="9" name="Google Shape;87;p13">
            <a:extLst>
              <a:ext uri="{FF2B5EF4-FFF2-40B4-BE49-F238E27FC236}">
                <a16:creationId xmlns:a16="http://schemas.microsoft.com/office/drawing/2014/main" id="{6C17F18D-A999-40C7-8965-FBE0FF726571}"/>
              </a:ext>
            </a:extLst>
          </p:cNvPr>
          <p:cNvPicPr preferRelativeResize="0"/>
          <p:nvPr/>
        </p:nvPicPr>
        <p:blipFill>
          <a:blip r:embed="rId3">
            <a:alphaModFix/>
          </a:blip>
          <a:stretch>
            <a:fillRect/>
          </a:stretch>
        </p:blipFill>
        <p:spPr>
          <a:xfrm>
            <a:off x="9327234" y="205021"/>
            <a:ext cx="2641500" cy="2637600"/>
          </a:xfrm>
          <a:prstGeom prst="rect">
            <a:avLst/>
          </a:prstGeom>
          <a:noFill/>
          <a:ln>
            <a:noFill/>
          </a:ln>
        </p:spPr>
      </p:pic>
      <p:sp>
        <p:nvSpPr>
          <p:cNvPr id="10" name="Subtitle 2">
            <a:extLst>
              <a:ext uri="{FF2B5EF4-FFF2-40B4-BE49-F238E27FC236}">
                <a16:creationId xmlns:a16="http://schemas.microsoft.com/office/drawing/2014/main" id="{86866CD8-2C67-4C99-8486-51F449ECCD46}"/>
              </a:ext>
            </a:extLst>
          </p:cNvPr>
          <p:cNvSpPr txBox="1">
            <a:spLocks/>
          </p:cNvSpPr>
          <p:nvPr/>
        </p:nvSpPr>
        <p:spPr>
          <a:xfrm>
            <a:off x="648305" y="2147966"/>
            <a:ext cx="6423614" cy="916149"/>
          </a:xfrm>
          <a:prstGeom prst="rect">
            <a:avLst/>
          </a:prstGeom>
        </p:spPr>
        <p:txBody>
          <a:bodyPr vert="horz" lIns="91440" tIns="45720" rIns="91440" bIns="45720" rtlCol="0" anchor="t">
            <a:normAutofit fontScale="92500" lnSpcReduction="10000"/>
          </a:bodyPr>
          <a:lstStyle>
            <a:lvl1pPr marL="0" indent="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None/>
              <a:defRPr sz="1600" kern="1200" cap="all">
                <a:solidFill>
                  <a:schemeClr val="accent1"/>
                </a:solidFill>
                <a:latin typeface="+mn-lt"/>
                <a:ea typeface="+mn-ea"/>
                <a:cs typeface="+mn-cs"/>
              </a:defRPr>
            </a:lvl1pPr>
            <a:lvl2pPr marL="457200" indent="0" algn="ctr" defTabSz="457200" rtl="0" eaLnBrk="1" latinLnBrk="0" hangingPunct="1">
              <a:spcBef>
                <a:spcPct val="20000"/>
              </a:spcBef>
              <a:spcAft>
                <a:spcPts val="600"/>
              </a:spcAft>
              <a:buClr>
                <a:schemeClr val="accent1"/>
              </a:buClr>
              <a:buSzPct val="92000"/>
              <a:buFont typeface="Wingdings 2" panose="05020102010507070707" pitchFamily="18" charset="2"/>
              <a:buNone/>
              <a:defRPr sz="1400" kern="1200">
                <a:solidFill>
                  <a:schemeClr val="tx1">
                    <a:tint val="75000"/>
                  </a:schemeClr>
                </a:solidFill>
                <a:latin typeface="+mn-lt"/>
                <a:ea typeface="+mn-ea"/>
                <a:cs typeface="+mn-cs"/>
              </a:defRPr>
            </a:lvl2pPr>
            <a:lvl3pPr marL="914400" indent="0" algn="ctr" defTabSz="457200" rtl="0" eaLnBrk="1" latinLnBrk="0" hangingPunct="1">
              <a:spcBef>
                <a:spcPct val="20000"/>
              </a:spcBef>
              <a:spcAft>
                <a:spcPts val="600"/>
              </a:spcAft>
              <a:buClr>
                <a:schemeClr val="accent1"/>
              </a:buClr>
              <a:buSzPct val="92000"/>
              <a:buFont typeface="Wingdings 2" panose="05020102010507070707" pitchFamily="18" charset="2"/>
              <a:buNone/>
              <a:defRPr sz="1300" kern="1200">
                <a:solidFill>
                  <a:schemeClr val="tx1">
                    <a:tint val="75000"/>
                  </a:schemeClr>
                </a:solidFill>
                <a:latin typeface="+mn-lt"/>
                <a:ea typeface="+mn-ea"/>
                <a:cs typeface="+mn-cs"/>
              </a:defRPr>
            </a:lvl3pPr>
            <a:lvl4pPr marL="1371600" indent="0" algn="ctr" defTabSz="457200" rtl="0" eaLnBrk="1" latinLnBrk="0" hangingPunct="1">
              <a:spcBef>
                <a:spcPct val="20000"/>
              </a:spcBef>
              <a:spcAft>
                <a:spcPts val="600"/>
              </a:spcAft>
              <a:buClr>
                <a:schemeClr val="accent1"/>
              </a:buClr>
              <a:buSzPct val="92000"/>
              <a:buFont typeface="Wingdings 2" panose="05020102010507070707" pitchFamily="18" charset="2"/>
              <a:buNone/>
              <a:defRPr sz="1100" kern="1200">
                <a:solidFill>
                  <a:schemeClr val="tx1">
                    <a:tint val="75000"/>
                  </a:schemeClr>
                </a:solidFill>
                <a:latin typeface="+mn-lt"/>
                <a:ea typeface="+mn-ea"/>
                <a:cs typeface="+mn-cs"/>
              </a:defRPr>
            </a:lvl4pPr>
            <a:lvl5pPr marL="1828800" indent="0" algn="ctr" defTabSz="457200" rtl="0" eaLnBrk="1" latinLnBrk="0" hangingPunct="1">
              <a:spcBef>
                <a:spcPct val="20000"/>
              </a:spcBef>
              <a:spcAft>
                <a:spcPts val="600"/>
              </a:spcAft>
              <a:buClr>
                <a:schemeClr val="accent1"/>
              </a:buClr>
              <a:buSzPct val="92000"/>
              <a:buFont typeface="Wingdings 2" panose="05020102010507070707" pitchFamily="18" charset="2"/>
              <a:buNone/>
              <a:defRPr sz="1100" kern="1200">
                <a:solidFill>
                  <a:schemeClr val="tx1">
                    <a:tint val="75000"/>
                  </a:schemeClr>
                </a:solidFill>
                <a:latin typeface="+mn-lt"/>
                <a:ea typeface="+mn-ea"/>
                <a:cs typeface="+mn-cs"/>
              </a:defRPr>
            </a:lvl5pPr>
            <a:lvl6pPr marL="22860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9pPr>
          </a:lstStyle>
          <a:p>
            <a:pPr>
              <a:lnSpc>
                <a:spcPct val="107000"/>
              </a:lnSpc>
              <a:spcBef>
                <a:spcPts val="1200"/>
              </a:spcBef>
              <a:spcAft>
                <a:spcPts val="0"/>
              </a:spcAft>
            </a:pPr>
            <a:r>
              <a:rPr lang="en-US" sz="2400" b="1" kern="0" dirty="0">
                <a:solidFill>
                  <a:srgbClr val="2F5496"/>
                </a:solidFill>
                <a:latin typeface="Calibri Light" panose="020F0302020204030204" pitchFamily="34" charset="0"/>
                <a:cs typeface="Times New Roman" panose="02020603050405020304" pitchFamily="18" charset="0"/>
              </a:rPr>
              <a:t>OWASP South Florida Chapter Meeting </a:t>
            </a:r>
          </a:p>
          <a:p>
            <a:pPr>
              <a:lnSpc>
                <a:spcPct val="107000"/>
              </a:lnSpc>
              <a:spcBef>
                <a:spcPts val="1200"/>
              </a:spcBef>
              <a:spcAft>
                <a:spcPts val="0"/>
              </a:spcAft>
            </a:pPr>
            <a:r>
              <a:rPr lang="en-US" sz="2400" b="1" kern="0" dirty="0">
                <a:solidFill>
                  <a:srgbClr val="2F5496"/>
                </a:solidFill>
                <a:latin typeface="Calibri Light" panose="020F0302020204030204" pitchFamily="34" charset="0"/>
                <a:cs typeface="Times New Roman" panose="02020603050405020304" pitchFamily="18" charset="0"/>
              </a:rPr>
              <a:t>27th, January 2021</a:t>
            </a:r>
          </a:p>
        </p:txBody>
      </p:sp>
    </p:spTree>
    <p:extLst>
      <p:ext uri="{BB962C8B-B14F-4D97-AF65-F5344CB8AC3E}">
        <p14:creationId xmlns:p14="http://schemas.microsoft.com/office/powerpoint/2010/main" val="24758055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62972-3449-42D1-8185-B4BEFD52AB44}"/>
              </a:ext>
            </a:extLst>
          </p:cNvPr>
          <p:cNvSpPr>
            <a:spLocks noGrp="1"/>
          </p:cNvSpPr>
          <p:nvPr>
            <p:ph type="title"/>
          </p:nvPr>
        </p:nvSpPr>
        <p:spPr>
          <a:xfrm>
            <a:off x="581192" y="702156"/>
            <a:ext cx="11029616" cy="421969"/>
          </a:xfrm>
        </p:spPr>
        <p:txBody>
          <a:bodyPr>
            <a:noAutofit/>
          </a:bodyPr>
          <a:lstStyle/>
          <a:p>
            <a:pPr marL="228600" marR="0">
              <a:lnSpc>
                <a:spcPct val="107000"/>
              </a:lnSpc>
              <a:spcBef>
                <a:spcPts val="0"/>
              </a:spcBef>
              <a:spcAft>
                <a:spcPts val="800"/>
              </a:spcAft>
            </a:pPr>
            <a:r>
              <a:rPr lang="en-US" cap="none" dirty="0">
                <a:solidFill>
                  <a:srgbClr val="6520E0"/>
                </a:solidFill>
                <a:effectLst/>
                <a:latin typeface="Calibri" panose="020F0502020204030204" pitchFamily="34" charset="0"/>
                <a:ea typeface="Calibri" panose="020F0502020204030204" pitchFamily="34" charset="0"/>
                <a:cs typeface="Times New Roman" panose="02020603050405020304" pitchFamily="18" charset="0"/>
              </a:rPr>
              <a:t>Terraform Basics</a:t>
            </a:r>
          </a:p>
        </p:txBody>
      </p:sp>
      <p:sp>
        <p:nvSpPr>
          <p:cNvPr id="8" name="Content Placeholder 7">
            <a:extLst>
              <a:ext uri="{FF2B5EF4-FFF2-40B4-BE49-F238E27FC236}">
                <a16:creationId xmlns:a16="http://schemas.microsoft.com/office/drawing/2014/main" id="{8856C7D2-B9A0-469E-9F54-F2B7EFF20B5F}"/>
              </a:ext>
            </a:extLst>
          </p:cNvPr>
          <p:cNvSpPr>
            <a:spLocks noGrp="1"/>
          </p:cNvSpPr>
          <p:nvPr>
            <p:ph idx="1"/>
          </p:nvPr>
        </p:nvSpPr>
        <p:spPr>
          <a:xfrm>
            <a:off x="505523" y="1264275"/>
            <a:ext cx="6517577" cy="5147675"/>
          </a:xfrm>
        </p:spPr>
        <p:style>
          <a:lnRef idx="2">
            <a:schemeClr val="accent1"/>
          </a:lnRef>
          <a:fillRef idx="1">
            <a:schemeClr val="lt1"/>
          </a:fillRef>
          <a:effectRef idx="0">
            <a:schemeClr val="accent1"/>
          </a:effectRef>
          <a:fontRef idx="minor">
            <a:schemeClr val="dk1"/>
          </a:fontRef>
        </p:style>
        <p:txBody>
          <a:bodyPr anchor="t" anchorCtr="0">
            <a:normAutofit/>
          </a:bodyPr>
          <a:lstStyle/>
          <a:p>
            <a:pPr marL="0" indent="0">
              <a:buNone/>
            </a:pPr>
            <a:r>
              <a:rPr lang="en-US" sz="2400" b="1" dirty="0"/>
              <a:t>Resource Block</a:t>
            </a:r>
          </a:p>
          <a:p>
            <a:pPr marL="22860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Each resource block describes one or more infrastructure objects, such as virtual networks, compute instances or higher-level components such as DNS records</a:t>
            </a:r>
          </a:p>
          <a:p>
            <a:pPr marL="22860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pic>
        <p:nvPicPr>
          <p:cNvPr id="4" name="Picture 3">
            <a:extLst>
              <a:ext uri="{FF2B5EF4-FFF2-40B4-BE49-F238E27FC236}">
                <a16:creationId xmlns:a16="http://schemas.microsoft.com/office/drawing/2014/main" id="{874067AB-A5D2-4CA9-8350-1132EC672D29}"/>
              </a:ext>
            </a:extLst>
          </p:cNvPr>
          <p:cNvPicPr>
            <a:picLocks noChangeAspect="1"/>
          </p:cNvPicPr>
          <p:nvPr/>
        </p:nvPicPr>
        <p:blipFill>
          <a:blip r:embed="rId2"/>
          <a:stretch>
            <a:fillRect/>
          </a:stretch>
        </p:blipFill>
        <p:spPr>
          <a:xfrm>
            <a:off x="1106487" y="2960333"/>
            <a:ext cx="3610014" cy="2785582"/>
          </a:xfrm>
          <a:prstGeom prst="rect">
            <a:avLst/>
          </a:prstGeom>
        </p:spPr>
      </p:pic>
      <p:pic>
        <p:nvPicPr>
          <p:cNvPr id="12" name="Picture 11">
            <a:extLst>
              <a:ext uri="{FF2B5EF4-FFF2-40B4-BE49-F238E27FC236}">
                <a16:creationId xmlns:a16="http://schemas.microsoft.com/office/drawing/2014/main" id="{9AF03EFC-83F1-4491-9FE9-3AB3365194C8}"/>
              </a:ext>
            </a:extLst>
          </p:cNvPr>
          <p:cNvPicPr>
            <a:picLocks noChangeAspect="1"/>
          </p:cNvPicPr>
          <p:nvPr/>
        </p:nvPicPr>
        <p:blipFill rotWithShape="1">
          <a:blip r:embed="rId3"/>
          <a:srcRect r="10883" b="5981"/>
          <a:stretch/>
        </p:blipFill>
        <p:spPr>
          <a:xfrm>
            <a:off x="7124700" y="1238574"/>
            <a:ext cx="4978400" cy="5173376"/>
          </a:xfrm>
          <a:prstGeom prst="rect">
            <a:avLst/>
          </a:prstGeom>
        </p:spPr>
      </p:pic>
    </p:spTree>
    <p:extLst>
      <p:ext uri="{BB962C8B-B14F-4D97-AF65-F5344CB8AC3E}">
        <p14:creationId xmlns:p14="http://schemas.microsoft.com/office/powerpoint/2010/main" val="23543069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6520E0"/>
        </a:solidFill>
        <a:effectLst/>
      </p:bgPr>
    </p:bg>
    <p:spTree>
      <p:nvGrpSpPr>
        <p:cNvPr id="1" name="Shape 214"/>
        <p:cNvGrpSpPr/>
        <p:nvPr/>
      </p:nvGrpSpPr>
      <p:grpSpPr>
        <a:xfrm>
          <a:off x="0" y="0"/>
          <a:ext cx="0" cy="0"/>
          <a:chOff x="0" y="0"/>
          <a:chExt cx="0" cy="0"/>
        </a:xfrm>
      </p:grpSpPr>
      <p:sp>
        <p:nvSpPr>
          <p:cNvPr id="215" name="Google Shape;215;p27"/>
          <p:cNvSpPr txBox="1">
            <a:spLocks noGrp="1"/>
          </p:cNvSpPr>
          <p:nvPr>
            <p:ph type="title"/>
          </p:nvPr>
        </p:nvSpPr>
        <p:spPr>
          <a:xfrm>
            <a:off x="797467" y="2869796"/>
            <a:ext cx="10962800" cy="1118400"/>
          </a:xfrm>
          <a:prstGeom prst="rect">
            <a:avLst/>
          </a:prstGeom>
        </p:spPr>
        <p:txBody>
          <a:bodyPr spcFirstLastPara="1" vert="horz" wrap="square" lIns="121900" tIns="121900" rIns="121900" bIns="121900" rtlCol="0" anchor="ctr" anchorCtr="0">
            <a:noAutofit/>
          </a:bodyPr>
          <a:lstStyle/>
          <a:p>
            <a:r>
              <a:rPr lang="en" dirty="0"/>
              <a:t>Terraform commands</a:t>
            </a:r>
            <a:endParaRPr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62972-3449-42D1-8185-B4BEFD52AB44}"/>
              </a:ext>
            </a:extLst>
          </p:cNvPr>
          <p:cNvSpPr>
            <a:spLocks noGrp="1"/>
          </p:cNvSpPr>
          <p:nvPr>
            <p:ph type="title"/>
          </p:nvPr>
        </p:nvSpPr>
        <p:spPr>
          <a:xfrm>
            <a:off x="505523" y="651295"/>
            <a:ext cx="6174171" cy="421969"/>
          </a:xfrm>
        </p:spPr>
        <p:txBody>
          <a:bodyPr>
            <a:noAutofit/>
          </a:bodyPr>
          <a:lstStyle/>
          <a:p>
            <a:pPr marL="228600" marR="0">
              <a:lnSpc>
                <a:spcPct val="107000"/>
              </a:lnSpc>
              <a:spcBef>
                <a:spcPts val="0"/>
              </a:spcBef>
              <a:spcAft>
                <a:spcPts val="800"/>
              </a:spcAft>
            </a:pPr>
            <a:r>
              <a:rPr lang="en-US" cap="none" dirty="0">
                <a:solidFill>
                  <a:srgbClr val="6520E0"/>
                </a:solidFill>
                <a:effectLst/>
                <a:latin typeface="Calibri" panose="020F0502020204030204" pitchFamily="34" charset="0"/>
                <a:ea typeface="Calibri" panose="020F0502020204030204" pitchFamily="34" charset="0"/>
                <a:cs typeface="Times New Roman" panose="02020603050405020304" pitchFamily="18" charset="0"/>
              </a:rPr>
              <a:t>Terraform Commands</a:t>
            </a:r>
          </a:p>
        </p:txBody>
      </p:sp>
      <p:sp>
        <p:nvSpPr>
          <p:cNvPr id="8" name="Content Placeholder 7">
            <a:extLst>
              <a:ext uri="{FF2B5EF4-FFF2-40B4-BE49-F238E27FC236}">
                <a16:creationId xmlns:a16="http://schemas.microsoft.com/office/drawing/2014/main" id="{8856C7D2-B9A0-469E-9F54-F2B7EFF20B5F}"/>
              </a:ext>
            </a:extLst>
          </p:cNvPr>
          <p:cNvSpPr>
            <a:spLocks noGrp="1"/>
          </p:cNvSpPr>
          <p:nvPr>
            <p:ph idx="1"/>
          </p:nvPr>
        </p:nvSpPr>
        <p:spPr>
          <a:xfrm>
            <a:off x="505523" y="1264275"/>
            <a:ext cx="6517577" cy="5147675"/>
          </a:xfrm>
        </p:spPr>
        <p:style>
          <a:lnRef idx="2">
            <a:schemeClr val="accent1"/>
          </a:lnRef>
          <a:fillRef idx="1">
            <a:schemeClr val="lt1"/>
          </a:fillRef>
          <a:effectRef idx="0">
            <a:schemeClr val="accent1"/>
          </a:effectRef>
          <a:fontRef idx="minor">
            <a:schemeClr val="dk1"/>
          </a:fontRef>
        </p:style>
        <p:txBody>
          <a:bodyPr anchor="t" anchorCtr="0">
            <a:normAutofit/>
          </a:bodyPr>
          <a:lstStyle/>
          <a:p>
            <a:pPr marL="0" indent="0">
              <a:buNone/>
            </a:pPr>
            <a:r>
              <a:rPr lang="en-US" sz="2400" b="1" dirty="0"/>
              <a:t>Terraform Init</a:t>
            </a:r>
          </a:p>
          <a:p>
            <a:pPr marL="22860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Each resource block describe one or more infrastructure objects, such as virtual networks, compute instances or higher-level components such as DNS records</a:t>
            </a:r>
          </a:p>
          <a:p>
            <a:pPr marL="22860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pic>
        <p:nvPicPr>
          <p:cNvPr id="5" name="Picture 4">
            <a:extLst>
              <a:ext uri="{FF2B5EF4-FFF2-40B4-BE49-F238E27FC236}">
                <a16:creationId xmlns:a16="http://schemas.microsoft.com/office/drawing/2014/main" id="{CF2EE1A4-BA39-43BA-96E5-5EE29BDA7324}"/>
              </a:ext>
            </a:extLst>
          </p:cNvPr>
          <p:cNvPicPr>
            <a:picLocks noChangeAspect="1"/>
          </p:cNvPicPr>
          <p:nvPr/>
        </p:nvPicPr>
        <p:blipFill>
          <a:blip r:embed="rId2"/>
          <a:stretch>
            <a:fillRect/>
          </a:stretch>
        </p:blipFill>
        <p:spPr>
          <a:xfrm>
            <a:off x="681649" y="3038012"/>
            <a:ext cx="5895975" cy="1600200"/>
          </a:xfrm>
          <a:prstGeom prst="rect">
            <a:avLst/>
          </a:prstGeom>
        </p:spPr>
      </p:pic>
      <p:pic>
        <p:nvPicPr>
          <p:cNvPr id="7" name="Picture 6">
            <a:extLst>
              <a:ext uri="{FF2B5EF4-FFF2-40B4-BE49-F238E27FC236}">
                <a16:creationId xmlns:a16="http://schemas.microsoft.com/office/drawing/2014/main" id="{A961C9E0-213D-4B6D-81B3-A2C23E07E3EA}"/>
              </a:ext>
            </a:extLst>
          </p:cNvPr>
          <p:cNvPicPr>
            <a:picLocks noChangeAspect="1"/>
          </p:cNvPicPr>
          <p:nvPr/>
        </p:nvPicPr>
        <p:blipFill>
          <a:blip r:embed="rId3"/>
          <a:stretch>
            <a:fillRect/>
          </a:stretch>
        </p:blipFill>
        <p:spPr>
          <a:xfrm>
            <a:off x="7138152" y="862280"/>
            <a:ext cx="5053848" cy="5593725"/>
          </a:xfrm>
          <a:prstGeom prst="rect">
            <a:avLst/>
          </a:prstGeom>
        </p:spPr>
      </p:pic>
    </p:spTree>
    <p:extLst>
      <p:ext uri="{BB962C8B-B14F-4D97-AF65-F5344CB8AC3E}">
        <p14:creationId xmlns:p14="http://schemas.microsoft.com/office/powerpoint/2010/main" val="31492039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62972-3449-42D1-8185-B4BEFD52AB44}"/>
              </a:ext>
            </a:extLst>
          </p:cNvPr>
          <p:cNvSpPr>
            <a:spLocks noGrp="1"/>
          </p:cNvSpPr>
          <p:nvPr>
            <p:ph type="title"/>
          </p:nvPr>
        </p:nvSpPr>
        <p:spPr>
          <a:xfrm>
            <a:off x="581192" y="702156"/>
            <a:ext cx="11029616" cy="421969"/>
          </a:xfrm>
        </p:spPr>
        <p:txBody>
          <a:bodyPr>
            <a:noAutofit/>
          </a:bodyPr>
          <a:lstStyle/>
          <a:p>
            <a:pPr marL="228600" marR="0">
              <a:lnSpc>
                <a:spcPct val="107000"/>
              </a:lnSpc>
              <a:spcBef>
                <a:spcPts val="0"/>
              </a:spcBef>
              <a:spcAft>
                <a:spcPts val="800"/>
              </a:spcAft>
            </a:pPr>
            <a:r>
              <a:rPr lang="en-US" cap="none" dirty="0">
                <a:solidFill>
                  <a:srgbClr val="6520E0"/>
                </a:solidFill>
                <a:effectLst/>
                <a:latin typeface="Calibri" panose="020F0502020204030204" pitchFamily="34" charset="0"/>
                <a:ea typeface="Calibri" panose="020F0502020204030204" pitchFamily="34" charset="0"/>
                <a:cs typeface="Times New Roman" panose="02020603050405020304" pitchFamily="18" charset="0"/>
              </a:rPr>
              <a:t>Terraform </a:t>
            </a:r>
            <a:r>
              <a:rPr lang="en-US" cap="none" dirty="0">
                <a:solidFill>
                  <a:srgbClr val="6520E0"/>
                </a:solidFill>
                <a:latin typeface="Calibri" panose="020F0502020204030204" pitchFamily="34" charset="0"/>
                <a:ea typeface="Calibri" panose="020F0502020204030204" pitchFamily="34" charset="0"/>
                <a:cs typeface="Times New Roman" panose="02020603050405020304" pitchFamily="18" charset="0"/>
              </a:rPr>
              <a:t>Command</a:t>
            </a:r>
            <a:endParaRPr lang="en-US" cap="none" dirty="0">
              <a:solidFill>
                <a:srgbClr val="6520E0"/>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 name="Content Placeholder 7">
            <a:extLst>
              <a:ext uri="{FF2B5EF4-FFF2-40B4-BE49-F238E27FC236}">
                <a16:creationId xmlns:a16="http://schemas.microsoft.com/office/drawing/2014/main" id="{8856C7D2-B9A0-469E-9F54-F2B7EFF20B5F}"/>
              </a:ext>
            </a:extLst>
          </p:cNvPr>
          <p:cNvSpPr>
            <a:spLocks noGrp="1"/>
          </p:cNvSpPr>
          <p:nvPr>
            <p:ph idx="1"/>
          </p:nvPr>
        </p:nvSpPr>
        <p:spPr>
          <a:xfrm>
            <a:off x="505523" y="1264275"/>
            <a:ext cx="6517577" cy="5147675"/>
          </a:xfrm>
        </p:spPr>
        <p:style>
          <a:lnRef idx="2">
            <a:schemeClr val="accent1"/>
          </a:lnRef>
          <a:fillRef idx="1">
            <a:schemeClr val="lt1"/>
          </a:fillRef>
          <a:effectRef idx="0">
            <a:schemeClr val="accent1"/>
          </a:effectRef>
          <a:fontRef idx="minor">
            <a:schemeClr val="dk1"/>
          </a:fontRef>
        </p:style>
        <p:txBody>
          <a:bodyPr anchor="t" anchorCtr="0">
            <a:normAutofit/>
          </a:bodyPr>
          <a:lstStyle/>
          <a:p>
            <a:pPr marL="0" indent="0">
              <a:buNone/>
            </a:pPr>
            <a:r>
              <a:rPr lang="en-US" sz="2400" b="1" dirty="0"/>
              <a:t>Terraform “Plan”</a:t>
            </a:r>
          </a:p>
          <a:p>
            <a:pPr marL="22860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Each resource block describe one or more infrastructure objects, such as virtual networks, compute instances or higher-level components such as DNS records</a:t>
            </a:r>
          </a:p>
          <a:p>
            <a:pPr marL="22860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pic>
        <p:nvPicPr>
          <p:cNvPr id="4" name="Picture 3">
            <a:extLst>
              <a:ext uri="{FF2B5EF4-FFF2-40B4-BE49-F238E27FC236}">
                <a16:creationId xmlns:a16="http://schemas.microsoft.com/office/drawing/2014/main" id="{E36592E2-7BD4-4DAF-A06C-A1A981B6C386}"/>
              </a:ext>
            </a:extLst>
          </p:cNvPr>
          <p:cNvPicPr>
            <a:picLocks noChangeAspect="1"/>
          </p:cNvPicPr>
          <p:nvPr/>
        </p:nvPicPr>
        <p:blipFill>
          <a:blip r:embed="rId2"/>
          <a:stretch>
            <a:fillRect/>
          </a:stretch>
        </p:blipFill>
        <p:spPr>
          <a:xfrm>
            <a:off x="697261" y="2830771"/>
            <a:ext cx="6134100" cy="2390775"/>
          </a:xfrm>
          <a:prstGeom prst="rect">
            <a:avLst/>
          </a:prstGeom>
        </p:spPr>
      </p:pic>
      <p:pic>
        <p:nvPicPr>
          <p:cNvPr id="9" name="Picture 8">
            <a:extLst>
              <a:ext uri="{FF2B5EF4-FFF2-40B4-BE49-F238E27FC236}">
                <a16:creationId xmlns:a16="http://schemas.microsoft.com/office/drawing/2014/main" id="{18A30D66-2F62-41B2-88BC-FCB219535BA7}"/>
              </a:ext>
            </a:extLst>
          </p:cNvPr>
          <p:cNvPicPr>
            <a:picLocks noChangeAspect="1"/>
          </p:cNvPicPr>
          <p:nvPr/>
        </p:nvPicPr>
        <p:blipFill>
          <a:blip r:embed="rId3"/>
          <a:stretch>
            <a:fillRect/>
          </a:stretch>
        </p:blipFill>
        <p:spPr>
          <a:xfrm>
            <a:off x="7308145" y="702156"/>
            <a:ext cx="4056542" cy="5855370"/>
          </a:xfrm>
          <a:prstGeom prst="rect">
            <a:avLst/>
          </a:prstGeom>
        </p:spPr>
      </p:pic>
    </p:spTree>
    <p:extLst>
      <p:ext uri="{BB962C8B-B14F-4D97-AF65-F5344CB8AC3E}">
        <p14:creationId xmlns:p14="http://schemas.microsoft.com/office/powerpoint/2010/main" val="38991926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8856C7D2-B9A0-469E-9F54-F2B7EFF20B5F}"/>
              </a:ext>
            </a:extLst>
          </p:cNvPr>
          <p:cNvSpPr>
            <a:spLocks noGrp="1"/>
          </p:cNvSpPr>
          <p:nvPr>
            <p:ph idx="1"/>
          </p:nvPr>
        </p:nvSpPr>
        <p:spPr>
          <a:xfrm>
            <a:off x="505522" y="1264275"/>
            <a:ext cx="5927939" cy="5147675"/>
          </a:xfrm>
        </p:spPr>
        <p:style>
          <a:lnRef idx="2">
            <a:schemeClr val="accent1"/>
          </a:lnRef>
          <a:fillRef idx="1">
            <a:schemeClr val="lt1"/>
          </a:fillRef>
          <a:effectRef idx="0">
            <a:schemeClr val="accent1"/>
          </a:effectRef>
          <a:fontRef idx="minor">
            <a:schemeClr val="dk1"/>
          </a:fontRef>
        </p:style>
        <p:txBody>
          <a:bodyPr anchor="t" anchorCtr="0">
            <a:normAutofit/>
          </a:bodyPr>
          <a:lstStyle/>
          <a:p>
            <a:pPr marL="0" indent="0">
              <a:buNone/>
            </a:pPr>
            <a:r>
              <a:rPr lang="en-US" sz="2400" b="1" dirty="0"/>
              <a:t>Terraform State File</a:t>
            </a:r>
          </a:p>
          <a:p>
            <a:pPr marL="0" marR="0">
              <a:lnSpc>
                <a:spcPct val="115000"/>
              </a:lnSpc>
              <a:spcBef>
                <a:spcPts val="0"/>
              </a:spcBef>
              <a:spcAft>
                <a:spcPts val="0"/>
              </a:spcAft>
            </a:pPr>
            <a:r>
              <a:rPr lang="en-US" sz="1800" dirty="0">
                <a:effectLst/>
                <a:latin typeface="Arial" panose="020B0604020202020204" pitchFamily="34" charset="0"/>
                <a:ea typeface="Arial" panose="020B0604020202020204" pitchFamily="34" charset="0"/>
              </a:rPr>
              <a:t>Terraform stores the state of the infrastructure that is being created from the TF files.</a:t>
            </a:r>
          </a:p>
          <a:p>
            <a:pPr marL="0" marR="0">
              <a:lnSpc>
                <a:spcPct val="115000"/>
              </a:lnSpc>
              <a:spcBef>
                <a:spcPts val="0"/>
              </a:spcBef>
              <a:spcAft>
                <a:spcPts val="0"/>
              </a:spcAft>
            </a:pPr>
            <a:endParaRPr lang="en-US" sz="1800" dirty="0">
              <a:effectLst/>
              <a:latin typeface="Arial" panose="020B0604020202020204" pitchFamily="34" charset="0"/>
              <a:ea typeface="Arial" panose="020B0604020202020204" pitchFamily="34" charset="0"/>
            </a:endParaRPr>
          </a:p>
          <a:p>
            <a:pPr marL="0" marR="0">
              <a:lnSpc>
                <a:spcPct val="115000"/>
              </a:lnSpc>
              <a:spcBef>
                <a:spcPts val="0"/>
              </a:spcBef>
              <a:spcAft>
                <a:spcPts val="0"/>
              </a:spcAft>
            </a:pPr>
            <a:r>
              <a:rPr lang="en-US" sz="1800" dirty="0">
                <a:effectLst/>
                <a:latin typeface="Arial" panose="020B0604020202020204" pitchFamily="34" charset="0"/>
                <a:ea typeface="Arial" panose="020B0604020202020204" pitchFamily="34" charset="0"/>
              </a:rPr>
              <a:t>This state allows terraform to map real-world resource to your existing configuration.</a:t>
            </a:r>
          </a:p>
          <a:p>
            <a:pPr marL="324000" lvl="1" indent="0">
              <a:lnSpc>
                <a:spcPct val="115000"/>
              </a:lnSpc>
              <a:spcBef>
                <a:spcPts val="0"/>
              </a:spcBef>
              <a:spcAft>
                <a:spcPts val="0"/>
              </a:spcAft>
              <a:buNone/>
            </a:pPr>
            <a:endParaRPr lang="en-US" sz="1100" dirty="0">
              <a:effectLst/>
              <a:latin typeface="Arial" panose="020B0604020202020204" pitchFamily="34" charset="0"/>
              <a:ea typeface="Arial" panose="020B0604020202020204" pitchFamily="34" charset="0"/>
            </a:endParaRPr>
          </a:p>
          <a:p>
            <a:pPr marL="0" marR="0" indent="0">
              <a:lnSpc>
                <a:spcPct val="115000"/>
              </a:lnSpc>
              <a:spcBef>
                <a:spcPts val="0"/>
              </a:spcBef>
              <a:spcAft>
                <a:spcPts val="0"/>
              </a:spcAft>
              <a:buNone/>
            </a:pPr>
            <a:endParaRPr lang="en-US" sz="1800" dirty="0">
              <a:effectLst/>
              <a:latin typeface="Arial" panose="020B0604020202020204" pitchFamily="34" charset="0"/>
              <a:ea typeface="Arial" panose="020B0604020202020204" pitchFamily="34" charset="0"/>
            </a:endParaRPr>
          </a:p>
          <a:p>
            <a:pPr marL="0" marR="0">
              <a:lnSpc>
                <a:spcPct val="115000"/>
              </a:lnSpc>
              <a:spcBef>
                <a:spcPts val="0"/>
              </a:spcBef>
              <a:spcAft>
                <a:spcPts val="0"/>
              </a:spcAft>
            </a:pPr>
            <a:endParaRPr lang="en-US" sz="1800" dirty="0">
              <a:effectLst/>
              <a:latin typeface="Arial" panose="020B0604020202020204" pitchFamily="34" charset="0"/>
              <a:ea typeface="Arial" panose="020B0604020202020204" pitchFamily="34" charset="0"/>
            </a:endParaRPr>
          </a:p>
          <a:p>
            <a:pPr marL="0" marR="0" indent="0">
              <a:lnSpc>
                <a:spcPct val="115000"/>
              </a:lnSpc>
              <a:spcBef>
                <a:spcPts val="0"/>
              </a:spcBef>
              <a:spcAft>
                <a:spcPts val="0"/>
              </a:spcAft>
              <a:buNone/>
            </a:pPr>
            <a:r>
              <a:rPr lang="en-US" sz="1800" dirty="0">
                <a:latin typeface="Arial" panose="020B0604020202020204" pitchFamily="34" charset="0"/>
                <a:ea typeface="Arial" panose="020B0604020202020204" pitchFamily="34" charset="0"/>
              </a:rPr>
              <a:t>	</a:t>
            </a:r>
            <a:endParaRPr lang="en-US" sz="1800" dirty="0">
              <a:effectLst/>
              <a:latin typeface="Arial" panose="020B0604020202020204" pitchFamily="34" charset="0"/>
              <a:ea typeface="Arial" panose="020B0604020202020204" pitchFamily="34" charset="0"/>
            </a:endParaRPr>
          </a:p>
          <a:p>
            <a:pPr marL="0" marR="0" indent="0">
              <a:lnSpc>
                <a:spcPct val="115000"/>
              </a:lnSpc>
              <a:spcBef>
                <a:spcPts val="0"/>
              </a:spcBef>
              <a:spcAft>
                <a:spcPts val="0"/>
              </a:spcAft>
              <a:buNone/>
            </a:pPr>
            <a:endParaRPr lang="en-US" sz="1800" b="1" dirty="0">
              <a:effectLst/>
              <a:latin typeface="Arial" panose="020B0604020202020204" pitchFamily="34" charset="0"/>
              <a:ea typeface="Arial" panose="020B0604020202020204" pitchFamily="34" charset="0"/>
            </a:endParaRPr>
          </a:p>
          <a:p>
            <a:pPr marL="0" marR="0" indent="0">
              <a:lnSpc>
                <a:spcPct val="115000"/>
              </a:lnSpc>
              <a:spcBef>
                <a:spcPts val="0"/>
              </a:spcBef>
              <a:spcAft>
                <a:spcPts val="0"/>
              </a:spcAft>
              <a:buNone/>
            </a:pPr>
            <a:endParaRPr lang="en-US" sz="1800" dirty="0">
              <a:effectLst/>
              <a:latin typeface="Arial" panose="020B0604020202020204" pitchFamily="34" charset="0"/>
              <a:ea typeface="Arial" panose="020B0604020202020204" pitchFamily="34" charset="0"/>
            </a:endParaRPr>
          </a:p>
          <a:p>
            <a:pPr marL="22860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pic>
        <p:nvPicPr>
          <p:cNvPr id="4" name="Picture 3">
            <a:extLst>
              <a:ext uri="{FF2B5EF4-FFF2-40B4-BE49-F238E27FC236}">
                <a16:creationId xmlns:a16="http://schemas.microsoft.com/office/drawing/2014/main" id="{F0693DFA-7CC3-4C49-A137-97F781650970}"/>
              </a:ext>
            </a:extLst>
          </p:cNvPr>
          <p:cNvPicPr>
            <a:picLocks noChangeAspect="1"/>
          </p:cNvPicPr>
          <p:nvPr/>
        </p:nvPicPr>
        <p:blipFill>
          <a:blip r:embed="rId2"/>
          <a:stretch>
            <a:fillRect/>
          </a:stretch>
        </p:blipFill>
        <p:spPr>
          <a:xfrm>
            <a:off x="6433462" y="702156"/>
            <a:ext cx="5388424" cy="5990476"/>
          </a:xfrm>
          <a:prstGeom prst="rect">
            <a:avLst/>
          </a:prstGeom>
        </p:spPr>
      </p:pic>
      <p:pic>
        <p:nvPicPr>
          <p:cNvPr id="10" name="Picture 9">
            <a:extLst>
              <a:ext uri="{FF2B5EF4-FFF2-40B4-BE49-F238E27FC236}">
                <a16:creationId xmlns:a16="http://schemas.microsoft.com/office/drawing/2014/main" id="{A6CD246B-B9CC-4599-8799-439E8982EC80}"/>
              </a:ext>
            </a:extLst>
          </p:cNvPr>
          <p:cNvPicPr>
            <a:picLocks noChangeAspect="1"/>
          </p:cNvPicPr>
          <p:nvPr/>
        </p:nvPicPr>
        <p:blipFill>
          <a:blip r:embed="rId3"/>
          <a:stretch>
            <a:fillRect/>
          </a:stretch>
        </p:blipFill>
        <p:spPr>
          <a:xfrm>
            <a:off x="707576" y="3361462"/>
            <a:ext cx="5388424" cy="2946031"/>
          </a:xfrm>
          <a:prstGeom prst="rect">
            <a:avLst/>
          </a:prstGeom>
        </p:spPr>
      </p:pic>
      <p:sp>
        <p:nvSpPr>
          <p:cNvPr id="9" name="Title 1">
            <a:extLst>
              <a:ext uri="{FF2B5EF4-FFF2-40B4-BE49-F238E27FC236}">
                <a16:creationId xmlns:a16="http://schemas.microsoft.com/office/drawing/2014/main" id="{6517ACC1-BB36-4954-A9F3-2A4BAA619179}"/>
              </a:ext>
            </a:extLst>
          </p:cNvPr>
          <p:cNvSpPr txBox="1">
            <a:spLocks/>
          </p:cNvSpPr>
          <p:nvPr/>
        </p:nvSpPr>
        <p:spPr>
          <a:xfrm>
            <a:off x="505523" y="651295"/>
            <a:ext cx="6174171" cy="421969"/>
          </a:xfrm>
          <a:prstGeom prst="rect">
            <a:avLst/>
          </a:prstGeom>
        </p:spPr>
        <p:txBody>
          <a:bodyPr vert="horz" lIns="91440" tIns="45720" rIns="91440" bIns="45720" rtlCol="0" anchor="b">
            <a:noAutofit/>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228600">
              <a:lnSpc>
                <a:spcPct val="107000"/>
              </a:lnSpc>
              <a:spcBef>
                <a:spcPts val="0"/>
              </a:spcBef>
              <a:spcAft>
                <a:spcPts val="800"/>
              </a:spcAft>
            </a:pPr>
            <a:r>
              <a:rPr lang="en-US" cap="none" dirty="0">
                <a:solidFill>
                  <a:srgbClr val="6520E0"/>
                </a:solidFill>
                <a:latin typeface="Calibri" panose="020F0502020204030204" pitchFamily="34" charset="0"/>
                <a:ea typeface="Calibri" panose="020F0502020204030204" pitchFamily="34" charset="0"/>
                <a:cs typeface="Times New Roman" panose="02020603050405020304" pitchFamily="18" charset="0"/>
              </a:rPr>
              <a:t>Terraform Command</a:t>
            </a:r>
          </a:p>
        </p:txBody>
      </p:sp>
    </p:spTree>
    <p:extLst>
      <p:ext uri="{BB962C8B-B14F-4D97-AF65-F5344CB8AC3E}">
        <p14:creationId xmlns:p14="http://schemas.microsoft.com/office/powerpoint/2010/main" val="20458466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62972-3449-42D1-8185-B4BEFD52AB44}"/>
              </a:ext>
            </a:extLst>
          </p:cNvPr>
          <p:cNvSpPr>
            <a:spLocks noGrp="1"/>
          </p:cNvSpPr>
          <p:nvPr>
            <p:ph type="title"/>
          </p:nvPr>
        </p:nvSpPr>
        <p:spPr>
          <a:xfrm>
            <a:off x="581192" y="702156"/>
            <a:ext cx="11029616" cy="421969"/>
          </a:xfrm>
        </p:spPr>
        <p:txBody>
          <a:bodyPr>
            <a:noAutofit/>
          </a:bodyPr>
          <a:lstStyle/>
          <a:p>
            <a:pPr marL="228600" marR="0">
              <a:lnSpc>
                <a:spcPct val="107000"/>
              </a:lnSpc>
              <a:spcBef>
                <a:spcPts val="0"/>
              </a:spcBef>
              <a:spcAft>
                <a:spcPts val="800"/>
              </a:spcAft>
            </a:pPr>
            <a:r>
              <a:rPr lang="en-US" cap="none" dirty="0">
                <a:solidFill>
                  <a:srgbClr val="6520E0"/>
                </a:solidFill>
                <a:effectLst/>
                <a:latin typeface="Calibri" panose="020F0502020204030204" pitchFamily="34" charset="0"/>
                <a:ea typeface="Calibri" panose="020F0502020204030204" pitchFamily="34" charset="0"/>
                <a:cs typeface="Times New Roman" panose="02020603050405020304" pitchFamily="18" charset="0"/>
              </a:rPr>
              <a:t>Terraform </a:t>
            </a:r>
            <a:r>
              <a:rPr lang="en-US" cap="none" dirty="0">
                <a:solidFill>
                  <a:srgbClr val="6520E0"/>
                </a:solidFill>
                <a:latin typeface="Calibri" panose="020F0502020204030204" pitchFamily="34" charset="0"/>
                <a:ea typeface="Calibri" panose="020F0502020204030204" pitchFamily="34" charset="0"/>
                <a:cs typeface="Times New Roman" panose="02020603050405020304" pitchFamily="18" charset="0"/>
              </a:rPr>
              <a:t>Commands</a:t>
            </a:r>
            <a:endParaRPr lang="en-US" cap="none" dirty="0">
              <a:solidFill>
                <a:srgbClr val="6520E0"/>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 name="Content Placeholder 7">
            <a:extLst>
              <a:ext uri="{FF2B5EF4-FFF2-40B4-BE49-F238E27FC236}">
                <a16:creationId xmlns:a16="http://schemas.microsoft.com/office/drawing/2014/main" id="{8856C7D2-B9A0-469E-9F54-F2B7EFF20B5F}"/>
              </a:ext>
            </a:extLst>
          </p:cNvPr>
          <p:cNvSpPr>
            <a:spLocks noGrp="1"/>
          </p:cNvSpPr>
          <p:nvPr>
            <p:ph idx="1"/>
          </p:nvPr>
        </p:nvSpPr>
        <p:spPr>
          <a:xfrm>
            <a:off x="505523" y="1264275"/>
            <a:ext cx="6517577" cy="5147675"/>
          </a:xfrm>
        </p:spPr>
        <p:style>
          <a:lnRef idx="2">
            <a:schemeClr val="accent1"/>
          </a:lnRef>
          <a:fillRef idx="1">
            <a:schemeClr val="lt1"/>
          </a:fillRef>
          <a:effectRef idx="0">
            <a:schemeClr val="accent1"/>
          </a:effectRef>
          <a:fontRef idx="minor">
            <a:schemeClr val="dk1"/>
          </a:fontRef>
        </p:style>
        <p:txBody>
          <a:bodyPr anchor="t" anchorCtr="0">
            <a:normAutofit/>
          </a:bodyPr>
          <a:lstStyle/>
          <a:p>
            <a:pPr marL="0" indent="0">
              <a:buNone/>
            </a:pPr>
            <a:r>
              <a:rPr lang="en-US" sz="2400" b="1" dirty="0"/>
              <a:t>Terraform “apply”</a:t>
            </a:r>
          </a:p>
          <a:p>
            <a:pPr marL="22860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Each resource block describe one or more infrastructure objects, such as virtual networks, compute instances or higher-level components such as DNS records</a:t>
            </a:r>
          </a:p>
          <a:p>
            <a:pPr marL="22860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pic>
        <p:nvPicPr>
          <p:cNvPr id="4" name="Picture 3">
            <a:extLst>
              <a:ext uri="{FF2B5EF4-FFF2-40B4-BE49-F238E27FC236}">
                <a16:creationId xmlns:a16="http://schemas.microsoft.com/office/drawing/2014/main" id="{E36592E2-7BD4-4DAF-A06C-A1A981B6C386}"/>
              </a:ext>
            </a:extLst>
          </p:cNvPr>
          <p:cNvPicPr>
            <a:picLocks noChangeAspect="1"/>
          </p:cNvPicPr>
          <p:nvPr/>
        </p:nvPicPr>
        <p:blipFill>
          <a:blip r:embed="rId2"/>
          <a:stretch>
            <a:fillRect/>
          </a:stretch>
        </p:blipFill>
        <p:spPr>
          <a:xfrm>
            <a:off x="697261" y="2830771"/>
            <a:ext cx="6134100" cy="2390775"/>
          </a:xfrm>
          <a:prstGeom prst="rect">
            <a:avLst/>
          </a:prstGeom>
        </p:spPr>
      </p:pic>
      <p:pic>
        <p:nvPicPr>
          <p:cNvPr id="5" name="Picture 4">
            <a:extLst>
              <a:ext uri="{FF2B5EF4-FFF2-40B4-BE49-F238E27FC236}">
                <a16:creationId xmlns:a16="http://schemas.microsoft.com/office/drawing/2014/main" id="{84E3CCED-48A3-40C2-9D5D-E72DFA261C1F}"/>
              </a:ext>
            </a:extLst>
          </p:cNvPr>
          <p:cNvPicPr>
            <a:picLocks noChangeAspect="1"/>
          </p:cNvPicPr>
          <p:nvPr/>
        </p:nvPicPr>
        <p:blipFill>
          <a:blip r:embed="rId3"/>
          <a:stretch>
            <a:fillRect/>
          </a:stretch>
        </p:blipFill>
        <p:spPr>
          <a:xfrm>
            <a:off x="7321680" y="721933"/>
            <a:ext cx="4173060" cy="5669062"/>
          </a:xfrm>
          <a:prstGeom prst="rect">
            <a:avLst/>
          </a:prstGeom>
        </p:spPr>
      </p:pic>
    </p:spTree>
    <p:extLst>
      <p:ext uri="{BB962C8B-B14F-4D97-AF65-F5344CB8AC3E}">
        <p14:creationId xmlns:p14="http://schemas.microsoft.com/office/powerpoint/2010/main" val="27780109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62972-3449-42D1-8185-B4BEFD52AB44}"/>
              </a:ext>
            </a:extLst>
          </p:cNvPr>
          <p:cNvSpPr>
            <a:spLocks noGrp="1"/>
          </p:cNvSpPr>
          <p:nvPr>
            <p:ph type="title"/>
          </p:nvPr>
        </p:nvSpPr>
        <p:spPr>
          <a:xfrm>
            <a:off x="581192" y="702156"/>
            <a:ext cx="11029616" cy="421969"/>
          </a:xfrm>
        </p:spPr>
        <p:txBody>
          <a:bodyPr>
            <a:noAutofit/>
          </a:bodyPr>
          <a:lstStyle/>
          <a:p>
            <a:pPr marL="228600" marR="0">
              <a:lnSpc>
                <a:spcPct val="107000"/>
              </a:lnSpc>
              <a:spcBef>
                <a:spcPts val="0"/>
              </a:spcBef>
              <a:spcAft>
                <a:spcPts val="800"/>
              </a:spcAft>
            </a:pPr>
            <a:r>
              <a:rPr lang="en-US" cap="none" dirty="0">
                <a:solidFill>
                  <a:srgbClr val="6520E0"/>
                </a:solidFill>
                <a:effectLst/>
                <a:latin typeface="Calibri" panose="020F0502020204030204" pitchFamily="34" charset="0"/>
                <a:ea typeface="Calibri" panose="020F0502020204030204" pitchFamily="34" charset="0"/>
                <a:cs typeface="Times New Roman" panose="02020603050405020304" pitchFamily="18" charset="0"/>
              </a:rPr>
              <a:t>Terraform </a:t>
            </a:r>
            <a:r>
              <a:rPr lang="en-US" cap="none" dirty="0">
                <a:solidFill>
                  <a:srgbClr val="6520E0"/>
                </a:solidFill>
                <a:latin typeface="Calibri" panose="020F0502020204030204" pitchFamily="34" charset="0"/>
                <a:ea typeface="Calibri" panose="020F0502020204030204" pitchFamily="34" charset="0"/>
                <a:cs typeface="Times New Roman" panose="02020603050405020304" pitchFamily="18" charset="0"/>
              </a:rPr>
              <a:t>Commands</a:t>
            </a:r>
            <a:endParaRPr lang="en-US" cap="none" dirty="0">
              <a:solidFill>
                <a:srgbClr val="6520E0"/>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 name="Content Placeholder 7">
            <a:extLst>
              <a:ext uri="{FF2B5EF4-FFF2-40B4-BE49-F238E27FC236}">
                <a16:creationId xmlns:a16="http://schemas.microsoft.com/office/drawing/2014/main" id="{8856C7D2-B9A0-469E-9F54-F2B7EFF20B5F}"/>
              </a:ext>
            </a:extLst>
          </p:cNvPr>
          <p:cNvSpPr>
            <a:spLocks noGrp="1"/>
          </p:cNvSpPr>
          <p:nvPr>
            <p:ph idx="1"/>
          </p:nvPr>
        </p:nvSpPr>
        <p:spPr>
          <a:xfrm>
            <a:off x="505523" y="1264275"/>
            <a:ext cx="6517577" cy="5147675"/>
          </a:xfrm>
        </p:spPr>
        <p:style>
          <a:lnRef idx="2">
            <a:schemeClr val="accent1"/>
          </a:lnRef>
          <a:fillRef idx="1">
            <a:schemeClr val="lt1"/>
          </a:fillRef>
          <a:effectRef idx="0">
            <a:schemeClr val="accent1"/>
          </a:effectRef>
          <a:fontRef idx="minor">
            <a:schemeClr val="dk1"/>
          </a:fontRef>
        </p:style>
        <p:txBody>
          <a:bodyPr anchor="t" anchorCtr="0">
            <a:normAutofit/>
          </a:bodyPr>
          <a:lstStyle/>
          <a:p>
            <a:pPr marL="0" indent="0">
              <a:buNone/>
            </a:pPr>
            <a:r>
              <a:rPr lang="en-US" sz="2400" b="1" dirty="0"/>
              <a:t>Terraform “destroy”</a:t>
            </a:r>
          </a:p>
          <a:p>
            <a:pPr marL="22860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Each resource block describe one or more infrastructure objects, such as virtual networks, compute instances or higher-level components such as DNS records</a:t>
            </a:r>
          </a:p>
          <a:p>
            <a:pPr marL="22860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pic>
        <p:nvPicPr>
          <p:cNvPr id="4" name="Picture 3">
            <a:extLst>
              <a:ext uri="{FF2B5EF4-FFF2-40B4-BE49-F238E27FC236}">
                <a16:creationId xmlns:a16="http://schemas.microsoft.com/office/drawing/2014/main" id="{E36592E2-7BD4-4DAF-A06C-A1A981B6C386}"/>
              </a:ext>
            </a:extLst>
          </p:cNvPr>
          <p:cNvPicPr>
            <a:picLocks noChangeAspect="1"/>
          </p:cNvPicPr>
          <p:nvPr/>
        </p:nvPicPr>
        <p:blipFill>
          <a:blip r:embed="rId2"/>
          <a:stretch>
            <a:fillRect/>
          </a:stretch>
        </p:blipFill>
        <p:spPr>
          <a:xfrm>
            <a:off x="697261" y="2830771"/>
            <a:ext cx="6134100" cy="2390775"/>
          </a:xfrm>
          <a:prstGeom prst="rect">
            <a:avLst/>
          </a:prstGeom>
        </p:spPr>
      </p:pic>
      <p:pic>
        <p:nvPicPr>
          <p:cNvPr id="5" name="Picture 4">
            <a:extLst>
              <a:ext uri="{FF2B5EF4-FFF2-40B4-BE49-F238E27FC236}">
                <a16:creationId xmlns:a16="http://schemas.microsoft.com/office/drawing/2014/main" id="{84E3CCED-48A3-40C2-9D5D-E72DFA261C1F}"/>
              </a:ext>
            </a:extLst>
          </p:cNvPr>
          <p:cNvPicPr>
            <a:picLocks noChangeAspect="1"/>
          </p:cNvPicPr>
          <p:nvPr/>
        </p:nvPicPr>
        <p:blipFill>
          <a:blip r:embed="rId3"/>
          <a:stretch>
            <a:fillRect/>
          </a:stretch>
        </p:blipFill>
        <p:spPr>
          <a:xfrm>
            <a:off x="7321680" y="721933"/>
            <a:ext cx="4173060" cy="5669062"/>
          </a:xfrm>
          <a:prstGeom prst="rect">
            <a:avLst/>
          </a:prstGeom>
        </p:spPr>
      </p:pic>
    </p:spTree>
    <p:extLst>
      <p:ext uri="{BB962C8B-B14F-4D97-AF65-F5344CB8AC3E}">
        <p14:creationId xmlns:p14="http://schemas.microsoft.com/office/powerpoint/2010/main" val="15855553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6520E0"/>
        </a:solidFill>
        <a:effectLst/>
      </p:bgPr>
    </p:bg>
    <p:spTree>
      <p:nvGrpSpPr>
        <p:cNvPr id="1" name="Shape 214"/>
        <p:cNvGrpSpPr/>
        <p:nvPr/>
      </p:nvGrpSpPr>
      <p:grpSpPr>
        <a:xfrm>
          <a:off x="0" y="0"/>
          <a:ext cx="0" cy="0"/>
          <a:chOff x="0" y="0"/>
          <a:chExt cx="0" cy="0"/>
        </a:xfrm>
      </p:grpSpPr>
      <p:sp>
        <p:nvSpPr>
          <p:cNvPr id="215" name="Google Shape;215;p27"/>
          <p:cNvSpPr txBox="1">
            <a:spLocks noGrp="1"/>
          </p:cNvSpPr>
          <p:nvPr>
            <p:ph type="title"/>
          </p:nvPr>
        </p:nvSpPr>
        <p:spPr>
          <a:xfrm>
            <a:off x="797467" y="2869796"/>
            <a:ext cx="10962800" cy="1118400"/>
          </a:xfrm>
          <a:prstGeom prst="rect">
            <a:avLst/>
          </a:prstGeom>
        </p:spPr>
        <p:txBody>
          <a:bodyPr spcFirstLastPara="1" vert="horz" wrap="square" lIns="121900" tIns="121900" rIns="121900" bIns="121900" rtlCol="0" anchor="ctr" anchorCtr="0">
            <a:noAutofit/>
          </a:bodyPr>
          <a:lstStyle/>
          <a:p>
            <a:r>
              <a:rPr lang="en" dirty="0"/>
              <a:t>Terraform advance</a:t>
            </a:r>
            <a:endParaRPr dirty="0"/>
          </a:p>
        </p:txBody>
      </p:sp>
    </p:spTree>
    <p:extLst>
      <p:ext uri="{BB962C8B-B14F-4D97-AF65-F5344CB8AC3E}">
        <p14:creationId xmlns:p14="http://schemas.microsoft.com/office/powerpoint/2010/main" val="39923612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62972-3449-42D1-8185-B4BEFD52AB44}"/>
              </a:ext>
            </a:extLst>
          </p:cNvPr>
          <p:cNvSpPr>
            <a:spLocks noGrp="1"/>
          </p:cNvSpPr>
          <p:nvPr>
            <p:ph type="title"/>
          </p:nvPr>
        </p:nvSpPr>
        <p:spPr>
          <a:xfrm>
            <a:off x="581192" y="702156"/>
            <a:ext cx="11029616" cy="421969"/>
          </a:xfrm>
        </p:spPr>
        <p:txBody>
          <a:bodyPr>
            <a:noAutofit/>
          </a:bodyPr>
          <a:lstStyle/>
          <a:p>
            <a:pPr marL="228600" marR="0">
              <a:lnSpc>
                <a:spcPct val="107000"/>
              </a:lnSpc>
              <a:spcBef>
                <a:spcPts val="0"/>
              </a:spcBef>
              <a:spcAft>
                <a:spcPts val="800"/>
              </a:spcAft>
            </a:pPr>
            <a:r>
              <a:rPr lang="en-US" cap="none" dirty="0">
                <a:solidFill>
                  <a:srgbClr val="6520E0"/>
                </a:solidFill>
                <a:effectLst/>
                <a:latin typeface="Calibri" panose="020F0502020204030204" pitchFamily="34" charset="0"/>
                <a:ea typeface="Calibri" panose="020F0502020204030204" pitchFamily="34" charset="0"/>
                <a:cs typeface="Times New Roman" panose="02020603050405020304" pitchFamily="18" charset="0"/>
              </a:rPr>
              <a:t>Terraform </a:t>
            </a:r>
            <a:r>
              <a:rPr lang="en-US" cap="none" dirty="0">
                <a:solidFill>
                  <a:srgbClr val="6520E0"/>
                </a:solidFill>
                <a:latin typeface="Calibri" panose="020F0502020204030204" pitchFamily="34" charset="0"/>
                <a:ea typeface="Calibri" panose="020F0502020204030204" pitchFamily="34" charset="0"/>
                <a:cs typeface="Times New Roman" panose="02020603050405020304" pitchFamily="18" charset="0"/>
              </a:rPr>
              <a:t>Variables</a:t>
            </a:r>
            <a:endParaRPr lang="en-US" cap="none" dirty="0">
              <a:solidFill>
                <a:srgbClr val="6520E0"/>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 name="Content Placeholder 7">
            <a:extLst>
              <a:ext uri="{FF2B5EF4-FFF2-40B4-BE49-F238E27FC236}">
                <a16:creationId xmlns:a16="http://schemas.microsoft.com/office/drawing/2014/main" id="{8856C7D2-B9A0-469E-9F54-F2B7EFF20B5F}"/>
              </a:ext>
            </a:extLst>
          </p:cNvPr>
          <p:cNvSpPr>
            <a:spLocks noGrp="1"/>
          </p:cNvSpPr>
          <p:nvPr>
            <p:ph idx="1"/>
          </p:nvPr>
        </p:nvSpPr>
        <p:spPr>
          <a:xfrm>
            <a:off x="505523" y="1264275"/>
            <a:ext cx="5372763" cy="5147675"/>
          </a:xfrm>
        </p:spPr>
        <p:style>
          <a:lnRef idx="2">
            <a:schemeClr val="accent1"/>
          </a:lnRef>
          <a:fillRef idx="1">
            <a:schemeClr val="lt1"/>
          </a:fillRef>
          <a:effectRef idx="0">
            <a:schemeClr val="accent1"/>
          </a:effectRef>
          <a:fontRef idx="minor">
            <a:schemeClr val="dk1"/>
          </a:fontRef>
        </p:style>
        <p:txBody>
          <a:bodyPr anchor="t" anchorCtr="0">
            <a:normAutofit/>
          </a:bodyPr>
          <a:lstStyle/>
          <a:p>
            <a:pPr marL="0" marR="0">
              <a:lnSpc>
                <a:spcPct val="115000"/>
              </a:lnSpc>
              <a:spcBef>
                <a:spcPts val="300"/>
              </a:spcBef>
              <a:spcAft>
                <a:spcPts val="300"/>
              </a:spcAft>
            </a:pPr>
            <a:r>
              <a:rPr lang="en-US" sz="1800" dirty="0">
                <a:effectLst/>
                <a:latin typeface="Arial" panose="020B0604020202020204" pitchFamily="34" charset="0"/>
                <a:ea typeface="Arial" panose="020B0604020202020204" pitchFamily="34" charset="0"/>
              </a:rPr>
              <a:t>Repeated static values can create more work in the future</a:t>
            </a:r>
          </a:p>
          <a:p>
            <a:pPr marL="0" marR="0">
              <a:lnSpc>
                <a:spcPct val="115000"/>
              </a:lnSpc>
              <a:spcBef>
                <a:spcPts val="300"/>
              </a:spcBef>
              <a:spcAft>
                <a:spcPts val="300"/>
              </a:spcAft>
            </a:pPr>
            <a:r>
              <a:rPr lang="en-US" sz="1800" dirty="0">
                <a:effectLst/>
                <a:latin typeface="Arial" panose="020B0604020202020204" pitchFamily="34" charset="0"/>
                <a:ea typeface="Arial" panose="020B0604020202020204" pitchFamily="34" charset="0"/>
              </a:rPr>
              <a:t>Terraform Variables allows us to centrally define the values that can be used in multiple terraform configuration blocks</a:t>
            </a:r>
            <a:endParaRPr lang="en-US" sz="1100" dirty="0">
              <a:effectLst/>
              <a:latin typeface="Arial" panose="020B0604020202020204" pitchFamily="34" charset="0"/>
              <a:ea typeface="Arial" panose="020B0604020202020204" pitchFamily="34" charset="0"/>
            </a:endParaRPr>
          </a:p>
          <a:p>
            <a:pPr marL="0" marR="0">
              <a:lnSpc>
                <a:spcPct val="115000"/>
              </a:lnSpc>
              <a:spcBef>
                <a:spcPts val="300"/>
              </a:spcBef>
              <a:spcAft>
                <a:spcPts val="300"/>
              </a:spcAft>
            </a:pPr>
            <a:r>
              <a:rPr lang="en-US" sz="1800" dirty="0">
                <a:effectLst/>
                <a:latin typeface="Arial" panose="020B0604020202020204" pitchFamily="34" charset="0"/>
                <a:ea typeface="Arial" panose="020B0604020202020204" pitchFamily="34" charset="0"/>
              </a:rPr>
              <a:t>Variables in Terraform can be assigned values in multiple ways.</a:t>
            </a:r>
          </a:p>
          <a:p>
            <a:pPr marL="666900" lvl="1" indent="-342900">
              <a:lnSpc>
                <a:spcPct val="115000"/>
              </a:lnSpc>
              <a:spcBef>
                <a:spcPts val="300"/>
              </a:spcBef>
              <a:spcAft>
                <a:spcPts val="300"/>
              </a:spcAft>
              <a:buFont typeface="Arial" panose="020B0604020202020204" pitchFamily="34" charset="0"/>
              <a:buChar char="●"/>
            </a:pPr>
            <a:r>
              <a:rPr lang="en-US" sz="1500" u="none" strike="noStrike" dirty="0">
                <a:effectLst/>
                <a:latin typeface="Arial" panose="020B0604020202020204" pitchFamily="34" charset="0"/>
                <a:ea typeface="Arial" panose="020B0604020202020204" pitchFamily="34" charset="0"/>
              </a:rPr>
              <a:t>Environment variables</a:t>
            </a:r>
          </a:p>
          <a:p>
            <a:pPr marL="666900" lvl="1" indent="-342900">
              <a:lnSpc>
                <a:spcPct val="115000"/>
              </a:lnSpc>
              <a:spcBef>
                <a:spcPts val="300"/>
              </a:spcBef>
              <a:spcAft>
                <a:spcPts val="300"/>
              </a:spcAft>
              <a:buFont typeface="Arial" panose="020B0604020202020204" pitchFamily="34" charset="0"/>
              <a:buChar char="●"/>
            </a:pPr>
            <a:r>
              <a:rPr lang="en-US" sz="1500" u="none" strike="noStrike" dirty="0">
                <a:effectLst/>
                <a:latin typeface="Arial" panose="020B0604020202020204" pitchFamily="34" charset="0"/>
                <a:ea typeface="Arial" panose="020B0604020202020204" pitchFamily="34" charset="0"/>
              </a:rPr>
              <a:t>Command Line Flags</a:t>
            </a:r>
          </a:p>
          <a:p>
            <a:pPr marL="666900" lvl="1" indent="-342900">
              <a:lnSpc>
                <a:spcPct val="115000"/>
              </a:lnSpc>
              <a:spcBef>
                <a:spcPts val="300"/>
              </a:spcBef>
              <a:spcAft>
                <a:spcPts val="300"/>
              </a:spcAft>
              <a:buFont typeface="Arial" panose="020B0604020202020204" pitchFamily="34" charset="0"/>
              <a:buChar char="●"/>
            </a:pPr>
            <a:r>
              <a:rPr lang="en-US" sz="1500" u="none" strike="noStrike" dirty="0">
                <a:effectLst/>
                <a:latin typeface="Arial" panose="020B0604020202020204" pitchFamily="34" charset="0"/>
                <a:ea typeface="Arial" panose="020B0604020202020204" pitchFamily="34" charset="0"/>
              </a:rPr>
              <a:t>From a File</a:t>
            </a:r>
          </a:p>
          <a:p>
            <a:pPr marL="666900" lvl="1" indent="-342900">
              <a:lnSpc>
                <a:spcPct val="115000"/>
              </a:lnSpc>
              <a:spcBef>
                <a:spcPts val="300"/>
              </a:spcBef>
              <a:spcAft>
                <a:spcPts val="300"/>
              </a:spcAft>
              <a:buFont typeface="Arial" panose="020B0604020202020204" pitchFamily="34" charset="0"/>
              <a:buChar char="●"/>
            </a:pPr>
            <a:r>
              <a:rPr lang="en-US" sz="1500" u="none" strike="noStrike" dirty="0">
                <a:effectLst/>
                <a:latin typeface="Arial" panose="020B0604020202020204" pitchFamily="34" charset="0"/>
                <a:ea typeface="Arial" panose="020B0604020202020204" pitchFamily="34" charset="0"/>
              </a:rPr>
              <a:t>Variable Defaults</a:t>
            </a:r>
          </a:p>
          <a:p>
            <a:pPr marL="0" marR="0">
              <a:lnSpc>
                <a:spcPct val="115000"/>
              </a:lnSpc>
              <a:spcBef>
                <a:spcPts val="0"/>
              </a:spcBef>
              <a:spcAft>
                <a:spcPts val="0"/>
              </a:spcAft>
            </a:pPr>
            <a:endParaRPr lang="en-US" sz="1800" dirty="0">
              <a:effectLst/>
              <a:latin typeface="Arial" panose="020B0604020202020204" pitchFamily="34" charset="0"/>
              <a:ea typeface="Arial" panose="020B0604020202020204" pitchFamily="34" charset="0"/>
            </a:endParaRPr>
          </a:p>
          <a:p>
            <a:pPr marL="0" marR="0" indent="0">
              <a:lnSpc>
                <a:spcPct val="115000"/>
              </a:lnSpc>
              <a:spcBef>
                <a:spcPts val="0"/>
              </a:spcBef>
              <a:spcAft>
                <a:spcPts val="0"/>
              </a:spcAft>
              <a:buNone/>
            </a:pPr>
            <a:r>
              <a:rPr lang="en-US" sz="1800" dirty="0">
                <a:latin typeface="Arial" panose="020B0604020202020204" pitchFamily="34" charset="0"/>
                <a:ea typeface="Arial" panose="020B0604020202020204" pitchFamily="34" charset="0"/>
              </a:rPr>
              <a:t>	</a:t>
            </a:r>
            <a:endParaRPr lang="en-US" sz="1800" dirty="0">
              <a:effectLst/>
              <a:latin typeface="Arial" panose="020B0604020202020204" pitchFamily="34" charset="0"/>
              <a:ea typeface="Arial" panose="020B0604020202020204" pitchFamily="34" charset="0"/>
            </a:endParaRPr>
          </a:p>
          <a:p>
            <a:pPr marL="0" marR="0" indent="0">
              <a:lnSpc>
                <a:spcPct val="115000"/>
              </a:lnSpc>
              <a:spcBef>
                <a:spcPts val="0"/>
              </a:spcBef>
              <a:spcAft>
                <a:spcPts val="0"/>
              </a:spcAft>
              <a:buNone/>
            </a:pPr>
            <a:endParaRPr lang="en-US" sz="1800" b="1" dirty="0">
              <a:effectLst/>
              <a:latin typeface="Arial" panose="020B0604020202020204" pitchFamily="34" charset="0"/>
              <a:ea typeface="Arial" panose="020B0604020202020204" pitchFamily="34" charset="0"/>
            </a:endParaRPr>
          </a:p>
          <a:p>
            <a:pPr marL="0" marR="0" indent="0">
              <a:lnSpc>
                <a:spcPct val="115000"/>
              </a:lnSpc>
              <a:spcBef>
                <a:spcPts val="0"/>
              </a:spcBef>
              <a:spcAft>
                <a:spcPts val="0"/>
              </a:spcAft>
              <a:buNone/>
            </a:pPr>
            <a:endParaRPr lang="en-US" sz="1800" dirty="0">
              <a:effectLst/>
              <a:latin typeface="Arial" panose="020B0604020202020204" pitchFamily="34" charset="0"/>
              <a:ea typeface="Arial" panose="020B0604020202020204" pitchFamily="34" charset="0"/>
            </a:endParaRPr>
          </a:p>
          <a:p>
            <a:pPr marL="22860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Content Placeholder 7">
            <a:extLst>
              <a:ext uri="{FF2B5EF4-FFF2-40B4-BE49-F238E27FC236}">
                <a16:creationId xmlns:a16="http://schemas.microsoft.com/office/drawing/2014/main" id="{F9F48093-D73E-4752-8883-1A7412467A22}"/>
              </a:ext>
            </a:extLst>
          </p:cNvPr>
          <p:cNvSpPr txBox="1">
            <a:spLocks/>
          </p:cNvSpPr>
          <p:nvPr/>
        </p:nvSpPr>
        <p:spPr>
          <a:xfrm>
            <a:off x="6285135" y="1253366"/>
            <a:ext cx="5484730" cy="5147675"/>
          </a:xfrm>
          <a:prstGeom prst="rect">
            <a:avLst/>
          </a:prstGeom>
        </p:spPr>
        <p:style>
          <a:lnRef idx="2">
            <a:schemeClr val="accent1"/>
          </a:lnRef>
          <a:fillRef idx="1">
            <a:schemeClr val="lt1"/>
          </a:fillRef>
          <a:effectRef idx="0">
            <a:schemeClr val="accent1"/>
          </a:effectRef>
          <a:fontRef idx="minor">
            <a:schemeClr val="dk1"/>
          </a:fontRef>
        </p:style>
        <p:txBody>
          <a:bodyPr vert="horz" lIns="91440" tIns="45720" rIns="91440" bIns="45720" rtlCol="0" anchor="t" anchorCtr="0">
            <a:normAutofit/>
          </a:bodyPr>
          <a:lst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dk1"/>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dk1"/>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dk1"/>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dk1"/>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dk1"/>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dk1"/>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dk1"/>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dk1"/>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dk1"/>
                </a:solidFill>
                <a:latin typeface="+mn-lt"/>
                <a:ea typeface="+mn-ea"/>
                <a:cs typeface="+mn-cs"/>
              </a:defRPr>
            </a:lvl9pPr>
          </a:lstStyle>
          <a:p>
            <a:pPr marL="0" marR="0">
              <a:lnSpc>
                <a:spcPct val="115000"/>
              </a:lnSpc>
              <a:spcBef>
                <a:spcPts val="0"/>
              </a:spcBef>
              <a:spcAft>
                <a:spcPts val="0"/>
              </a:spcAft>
            </a:pPr>
            <a:r>
              <a:rPr lang="en-US" sz="1800" dirty="0">
                <a:effectLst/>
                <a:latin typeface="Arial" panose="020B0604020202020204" pitchFamily="34" charset="0"/>
                <a:ea typeface="Arial" panose="020B0604020202020204" pitchFamily="34" charset="0"/>
              </a:rPr>
              <a:t>Environment Variables:</a:t>
            </a:r>
          </a:p>
          <a:p>
            <a:pPr marL="0" marR="0">
              <a:lnSpc>
                <a:spcPct val="115000"/>
              </a:lnSpc>
              <a:spcBef>
                <a:spcPts val="0"/>
              </a:spcBef>
              <a:spcAft>
                <a:spcPts val="0"/>
              </a:spcAft>
            </a:pPr>
            <a:endParaRPr lang="en-US" sz="1800" dirty="0">
              <a:latin typeface="Arial" panose="020B0604020202020204" pitchFamily="34" charset="0"/>
              <a:ea typeface="Arial" panose="020B0604020202020204" pitchFamily="34" charset="0"/>
            </a:endParaRPr>
          </a:p>
          <a:p>
            <a:pPr marL="0" marR="0">
              <a:lnSpc>
                <a:spcPct val="115000"/>
              </a:lnSpc>
              <a:spcBef>
                <a:spcPts val="0"/>
              </a:spcBef>
              <a:spcAft>
                <a:spcPts val="0"/>
              </a:spcAft>
            </a:pPr>
            <a:endParaRPr lang="en-US" sz="1800" dirty="0">
              <a:effectLst/>
              <a:latin typeface="Arial" panose="020B0604020202020204" pitchFamily="34" charset="0"/>
              <a:ea typeface="Arial" panose="020B0604020202020204" pitchFamily="34" charset="0"/>
            </a:endParaRPr>
          </a:p>
          <a:p>
            <a:pPr marL="0" marR="0">
              <a:lnSpc>
                <a:spcPct val="115000"/>
              </a:lnSpc>
              <a:spcBef>
                <a:spcPts val="0"/>
              </a:spcBef>
              <a:spcAft>
                <a:spcPts val="0"/>
              </a:spcAft>
            </a:pPr>
            <a:endParaRPr lang="en-US" sz="1800" dirty="0">
              <a:effectLst/>
              <a:latin typeface="Arial" panose="020B0604020202020204" pitchFamily="34" charset="0"/>
              <a:ea typeface="Arial" panose="020B0604020202020204" pitchFamily="34" charset="0"/>
            </a:endParaRPr>
          </a:p>
          <a:p>
            <a:pPr marL="0" marR="0">
              <a:lnSpc>
                <a:spcPct val="115000"/>
              </a:lnSpc>
              <a:spcBef>
                <a:spcPts val="0"/>
              </a:spcBef>
              <a:spcAft>
                <a:spcPts val="0"/>
              </a:spcAft>
            </a:pPr>
            <a:r>
              <a:rPr lang="en-US" sz="1800" dirty="0">
                <a:effectLst/>
                <a:latin typeface="Arial" panose="020B0604020202020204" pitchFamily="34" charset="0"/>
                <a:ea typeface="Arial" panose="020B0604020202020204" pitchFamily="34" charset="0"/>
              </a:rPr>
              <a:t>Command Line Flags:</a:t>
            </a:r>
          </a:p>
          <a:p>
            <a:pPr marL="0" marR="0">
              <a:lnSpc>
                <a:spcPct val="115000"/>
              </a:lnSpc>
              <a:spcBef>
                <a:spcPts val="0"/>
              </a:spcBef>
              <a:spcAft>
                <a:spcPts val="0"/>
              </a:spcAft>
            </a:pPr>
            <a:endParaRPr lang="en-US" sz="1800" dirty="0">
              <a:latin typeface="Arial" panose="020B0604020202020204" pitchFamily="34" charset="0"/>
              <a:ea typeface="Arial" panose="020B0604020202020204" pitchFamily="34" charset="0"/>
            </a:endParaRPr>
          </a:p>
          <a:p>
            <a:pPr marL="0" marR="0">
              <a:lnSpc>
                <a:spcPct val="115000"/>
              </a:lnSpc>
              <a:spcBef>
                <a:spcPts val="0"/>
              </a:spcBef>
              <a:spcAft>
                <a:spcPts val="0"/>
              </a:spcAft>
            </a:pPr>
            <a:endParaRPr lang="en-US" sz="1800" dirty="0">
              <a:effectLst/>
              <a:latin typeface="Arial" panose="020B0604020202020204" pitchFamily="34" charset="0"/>
              <a:ea typeface="Arial" panose="020B0604020202020204" pitchFamily="34" charset="0"/>
            </a:endParaRPr>
          </a:p>
          <a:p>
            <a:pPr marL="0" marR="0">
              <a:lnSpc>
                <a:spcPct val="115000"/>
              </a:lnSpc>
              <a:spcBef>
                <a:spcPts val="0"/>
              </a:spcBef>
              <a:spcAft>
                <a:spcPts val="0"/>
              </a:spcAft>
            </a:pPr>
            <a:endParaRPr lang="en-US" sz="1800" dirty="0">
              <a:effectLst/>
              <a:latin typeface="Arial" panose="020B0604020202020204" pitchFamily="34" charset="0"/>
              <a:ea typeface="Arial" panose="020B0604020202020204" pitchFamily="34" charset="0"/>
            </a:endParaRPr>
          </a:p>
          <a:p>
            <a:pPr marL="0" marR="0">
              <a:lnSpc>
                <a:spcPct val="115000"/>
              </a:lnSpc>
              <a:spcBef>
                <a:spcPts val="0"/>
              </a:spcBef>
              <a:spcAft>
                <a:spcPts val="0"/>
              </a:spcAft>
            </a:pPr>
            <a:r>
              <a:rPr lang="en-US" sz="1800" dirty="0">
                <a:effectLst/>
                <a:latin typeface="Arial" panose="020B0604020202020204" pitchFamily="34" charset="0"/>
                <a:ea typeface="Arial" panose="020B0604020202020204" pitchFamily="34" charset="0"/>
              </a:rPr>
              <a:t>From a File (</a:t>
            </a:r>
            <a:r>
              <a:rPr lang="en-US" sz="1800" dirty="0" err="1">
                <a:effectLst/>
                <a:latin typeface="Arial" panose="020B0604020202020204" pitchFamily="34" charset="0"/>
                <a:ea typeface="Arial" panose="020B0604020202020204" pitchFamily="34" charset="0"/>
              </a:rPr>
              <a:t>terraform.tfvars</a:t>
            </a:r>
            <a:r>
              <a:rPr lang="en-US" sz="1800" dirty="0">
                <a:effectLst/>
                <a:latin typeface="Arial" panose="020B0604020202020204" pitchFamily="34" charset="0"/>
                <a:ea typeface="Arial" panose="020B0604020202020204" pitchFamily="34" charset="0"/>
              </a:rPr>
              <a:t>):</a:t>
            </a:r>
          </a:p>
          <a:p>
            <a:pPr marL="0" marR="0">
              <a:lnSpc>
                <a:spcPct val="115000"/>
              </a:lnSpc>
              <a:spcBef>
                <a:spcPts val="0"/>
              </a:spcBef>
              <a:spcAft>
                <a:spcPts val="0"/>
              </a:spcAft>
            </a:pPr>
            <a:endParaRPr lang="en-US" sz="1800" dirty="0">
              <a:latin typeface="Arial" panose="020B0604020202020204" pitchFamily="34" charset="0"/>
              <a:ea typeface="Arial" panose="020B0604020202020204" pitchFamily="34" charset="0"/>
            </a:endParaRPr>
          </a:p>
          <a:p>
            <a:pPr marL="0" marR="0">
              <a:lnSpc>
                <a:spcPct val="115000"/>
              </a:lnSpc>
              <a:spcBef>
                <a:spcPts val="0"/>
              </a:spcBef>
              <a:spcAft>
                <a:spcPts val="0"/>
              </a:spcAft>
            </a:pPr>
            <a:endParaRPr lang="en-US" sz="1800" dirty="0">
              <a:effectLst/>
              <a:latin typeface="Arial" panose="020B0604020202020204" pitchFamily="34" charset="0"/>
              <a:ea typeface="Arial" panose="020B0604020202020204" pitchFamily="34" charset="0"/>
            </a:endParaRPr>
          </a:p>
          <a:p>
            <a:pPr marL="0" marR="0">
              <a:lnSpc>
                <a:spcPct val="115000"/>
              </a:lnSpc>
              <a:spcBef>
                <a:spcPts val="0"/>
              </a:spcBef>
              <a:spcAft>
                <a:spcPts val="0"/>
              </a:spcAft>
            </a:pPr>
            <a:r>
              <a:rPr lang="en-US" sz="1800" dirty="0">
                <a:effectLst/>
                <a:latin typeface="Arial" panose="020B0604020202020204" pitchFamily="34" charset="0"/>
                <a:ea typeface="Arial" panose="020B0604020202020204" pitchFamily="34" charset="0"/>
              </a:rPr>
              <a:t>Variable Defaults:</a:t>
            </a:r>
          </a:p>
          <a:p>
            <a:pPr marL="0" marR="0" indent="0">
              <a:lnSpc>
                <a:spcPct val="115000"/>
              </a:lnSpc>
              <a:spcBef>
                <a:spcPts val="0"/>
              </a:spcBef>
              <a:spcAft>
                <a:spcPts val="0"/>
              </a:spcAft>
              <a:buNone/>
            </a:pPr>
            <a:endParaRPr lang="en-US" sz="1800" dirty="0">
              <a:effectLst/>
              <a:latin typeface="Arial" panose="020B0604020202020204" pitchFamily="34" charset="0"/>
              <a:ea typeface="Arial" panose="020B0604020202020204" pitchFamily="34" charset="0"/>
            </a:endParaRPr>
          </a:p>
          <a:p>
            <a:pPr marL="0" marR="0" indent="0">
              <a:lnSpc>
                <a:spcPct val="115000"/>
              </a:lnSpc>
              <a:spcBef>
                <a:spcPts val="0"/>
              </a:spcBef>
              <a:spcAft>
                <a:spcPts val="0"/>
              </a:spcAft>
              <a:buNone/>
            </a:pPr>
            <a:endParaRPr lang="en-US" sz="1800" dirty="0">
              <a:latin typeface="Arial" panose="020B0604020202020204" pitchFamily="34" charset="0"/>
              <a:ea typeface="Arial" panose="020B0604020202020204" pitchFamily="34" charset="0"/>
            </a:endParaRPr>
          </a:p>
          <a:p>
            <a:pPr marL="228600">
              <a:lnSpc>
                <a:spcPct val="107000"/>
              </a:lnSpc>
              <a:spcBef>
                <a:spcPts val="0"/>
              </a:spcBef>
              <a:spcAft>
                <a:spcPts val="800"/>
              </a:spcAft>
            </a:pPr>
            <a:endParaRPr lang="en-US" sz="1800" dirty="0">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pic>
        <p:nvPicPr>
          <p:cNvPr id="5" name="Picture 4">
            <a:extLst>
              <a:ext uri="{FF2B5EF4-FFF2-40B4-BE49-F238E27FC236}">
                <a16:creationId xmlns:a16="http://schemas.microsoft.com/office/drawing/2014/main" id="{8998161D-3FD2-4594-9A87-B2A00D63CD36}"/>
              </a:ext>
            </a:extLst>
          </p:cNvPr>
          <p:cNvPicPr>
            <a:picLocks noChangeAspect="1"/>
          </p:cNvPicPr>
          <p:nvPr/>
        </p:nvPicPr>
        <p:blipFill>
          <a:blip r:embed="rId2"/>
          <a:stretch>
            <a:fillRect/>
          </a:stretch>
        </p:blipFill>
        <p:spPr>
          <a:xfrm>
            <a:off x="6693742" y="1645320"/>
            <a:ext cx="3848276" cy="668672"/>
          </a:xfrm>
          <a:prstGeom prst="rect">
            <a:avLst/>
          </a:prstGeom>
        </p:spPr>
      </p:pic>
      <p:pic>
        <p:nvPicPr>
          <p:cNvPr id="7" name="Picture 6">
            <a:extLst>
              <a:ext uri="{FF2B5EF4-FFF2-40B4-BE49-F238E27FC236}">
                <a16:creationId xmlns:a16="http://schemas.microsoft.com/office/drawing/2014/main" id="{4EDAB298-44AA-4DBC-9DD4-5EBA58FF1F55}"/>
              </a:ext>
            </a:extLst>
          </p:cNvPr>
          <p:cNvPicPr>
            <a:picLocks noChangeAspect="1"/>
          </p:cNvPicPr>
          <p:nvPr/>
        </p:nvPicPr>
        <p:blipFill>
          <a:blip r:embed="rId3"/>
          <a:stretch>
            <a:fillRect/>
          </a:stretch>
        </p:blipFill>
        <p:spPr>
          <a:xfrm>
            <a:off x="6693743" y="2996681"/>
            <a:ext cx="4836761" cy="586274"/>
          </a:xfrm>
          <a:prstGeom prst="rect">
            <a:avLst/>
          </a:prstGeom>
        </p:spPr>
      </p:pic>
      <p:pic>
        <p:nvPicPr>
          <p:cNvPr id="10" name="Picture 9">
            <a:extLst>
              <a:ext uri="{FF2B5EF4-FFF2-40B4-BE49-F238E27FC236}">
                <a16:creationId xmlns:a16="http://schemas.microsoft.com/office/drawing/2014/main" id="{329CC710-A59A-4069-813D-B97DD3DFEE44}"/>
              </a:ext>
            </a:extLst>
          </p:cNvPr>
          <p:cNvPicPr>
            <a:picLocks noChangeAspect="1"/>
          </p:cNvPicPr>
          <p:nvPr/>
        </p:nvPicPr>
        <p:blipFill>
          <a:blip r:embed="rId4"/>
          <a:stretch>
            <a:fillRect/>
          </a:stretch>
        </p:blipFill>
        <p:spPr>
          <a:xfrm>
            <a:off x="6563113" y="4218992"/>
            <a:ext cx="3487320" cy="464976"/>
          </a:xfrm>
          <a:prstGeom prst="rect">
            <a:avLst/>
          </a:prstGeom>
        </p:spPr>
      </p:pic>
      <p:pic>
        <p:nvPicPr>
          <p:cNvPr id="12" name="Picture 11">
            <a:extLst>
              <a:ext uri="{FF2B5EF4-FFF2-40B4-BE49-F238E27FC236}">
                <a16:creationId xmlns:a16="http://schemas.microsoft.com/office/drawing/2014/main" id="{0F84B815-CAD4-4F11-8953-D4535A358709}"/>
              </a:ext>
            </a:extLst>
          </p:cNvPr>
          <p:cNvPicPr>
            <a:picLocks noChangeAspect="1"/>
          </p:cNvPicPr>
          <p:nvPr/>
        </p:nvPicPr>
        <p:blipFill>
          <a:blip r:embed="rId5"/>
          <a:stretch>
            <a:fillRect/>
          </a:stretch>
        </p:blipFill>
        <p:spPr>
          <a:xfrm>
            <a:off x="6693742" y="5212679"/>
            <a:ext cx="3356691" cy="1035241"/>
          </a:xfrm>
          <a:prstGeom prst="rect">
            <a:avLst/>
          </a:prstGeom>
        </p:spPr>
      </p:pic>
    </p:spTree>
    <p:extLst>
      <p:ext uri="{BB962C8B-B14F-4D97-AF65-F5344CB8AC3E}">
        <p14:creationId xmlns:p14="http://schemas.microsoft.com/office/powerpoint/2010/main" val="5675938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62972-3449-42D1-8185-B4BEFD52AB44}"/>
              </a:ext>
            </a:extLst>
          </p:cNvPr>
          <p:cNvSpPr>
            <a:spLocks noGrp="1"/>
          </p:cNvSpPr>
          <p:nvPr>
            <p:ph type="title"/>
          </p:nvPr>
        </p:nvSpPr>
        <p:spPr>
          <a:xfrm>
            <a:off x="581192" y="702156"/>
            <a:ext cx="11029616" cy="421969"/>
          </a:xfrm>
        </p:spPr>
        <p:txBody>
          <a:bodyPr>
            <a:noAutofit/>
          </a:bodyPr>
          <a:lstStyle/>
          <a:p>
            <a:pPr marL="228600" marR="0">
              <a:lnSpc>
                <a:spcPct val="107000"/>
              </a:lnSpc>
              <a:spcBef>
                <a:spcPts val="0"/>
              </a:spcBef>
              <a:spcAft>
                <a:spcPts val="800"/>
              </a:spcAft>
            </a:pPr>
            <a:r>
              <a:rPr lang="en-US" cap="none" dirty="0">
                <a:solidFill>
                  <a:srgbClr val="6520E0"/>
                </a:solidFill>
                <a:effectLst/>
                <a:latin typeface="Calibri" panose="020F0502020204030204" pitchFamily="34" charset="0"/>
                <a:ea typeface="Calibri" panose="020F0502020204030204" pitchFamily="34" charset="0"/>
                <a:cs typeface="Times New Roman" panose="02020603050405020304" pitchFamily="18" charset="0"/>
              </a:rPr>
              <a:t>Terraform Count </a:t>
            </a:r>
            <a:r>
              <a:rPr lang="en-US" cap="none" dirty="0">
                <a:solidFill>
                  <a:srgbClr val="6520E0"/>
                </a:solidFill>
                <a:latin typeface="Calibri" panose="020F0502020204030204" pitchFamily="34" charset="0"/>
                <a:ea typeface="Calibri" panose="020F0502020204030204" pitchFamily="34" charset="0"/>
                <a:cs typeface="Times New Roman" panose="02020603050405020304" pitchFamily="18" charset="0"/>
              </a:rPr>
              <a:t>Parameters</a:t>
            </a:r>
            <a:endParaRPr lang="en-US" cap="none" dirty="0">
              <a:solidFill>
                <a:srgbClr val="6520E0"/>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 name="Content Placeholder 7">
            <a:extLst>
              <a:ext uri="{FF2B5EF4-FFF2-40B4-BE49-F238E27FC236}">
                <a16:creationId xmlns:a16="http://schemas.microsoft.com/office/drawing/2014/main" id="{8856C7D2-B9A0-469E-9F54-F2B7EFF20B5F}"/>
              </a:ext>
            </a:extLst>
          </p:cNvPr>
          <p:cNvSpPr>
            <a:spLocks noGrp="1"/>
          </p:cNvSpPr>
          <p:nvPr>
            <p:ph idx="1"/>
          </p:nvPr>
        </p:nvSpPr>
        <p:spPr>
          <a:xfrm>
            <a:off x="505523" y="1264275"/>
            <a:ext cx="6147204" cy="5147675"/>
          </a:xfrm>
        </p:spPr>
        <p:style>
          <a:lnRef idx="2">
            <a:schemeClr val="accent1"/>
          </a:lnRef>
          <a:fillRef idx="1">
            <a:schemeClr val="lt1"/>
          </a:fillRef>
          <a:effectRef idx="0">
            <a:schemeClr val="accent1"/>
          </a:effectRef>
          <a:fontRef idx="minor">
            <a:schemeClr val="dk1"/>
          </a:fontRef>
        </p:style>
        <p:txBody>
          <a:bodyPr anchor="t" anchorCtr="0">
            <a:normAutofit/>
          </a:bodyPr>
          <a:lstStyle/>
          <a:p>
            <a:pPr marL="0" marR="0">
              <a:lnSpc>
                <a:spcPct val="115000"/>
              </a:lnSpc>
              <a:spcBef>
                <a:spcPts val="0"/>
              </a:spcBef>
              <a:spcAft>
                <a:spcPts val="0"/>
              </a:spcAft>
            </a:pPr>
            <a:r>
              <a:rPr lang="en-US" sz="1800" dirty="0">
                <a:effectLst/>
                <a:latin typeface="Arial" panose="020B0604020202020204" pitchFamily="34" charset="0"/>
                <a:ea typeface="Arial" panose="020B0604020202020204" pitchFamily="34" charset="0"/>
              </a:rPr>
              <a:t>The count parameter on resources can simplify configurations and let you scale resources by simply incrementing a number.</a:t>
            </a:r>
          </a:p>
          <a:p>
            <a:pPr marL="0" marR="0">
              <a:lnSpc>
                <a:spcPct val="115000"/>
              </a:lnSpc>
              <a:spcBef>
                <a:spcPts val="0"/>
              </a:spcBef>
              <a:spcAft>
                <a:spcPts val="0"/>
              </a:spcAft>
            </a:pPr>
            <a:endParaRPr lang="en-US" sz="1800" dirty="0">
              <a:effectLst/>
              <a:latin typeface="Arial" panose="020B0604020202020204" pitchFamily="34" charset="0"/>
              <a:ea typeface="Arial" panose="020B0604020202020204" pitchFamily="34" charset="0"/>
            </a:endParaRPr>
          </a:p>
          <a:p>
            <a:pPr marL="0" marR="0">
              <a:lnSpc>
                <a:spcPct val="115000"/>
              </a:lnSpc>
              <a:spcBef>
                <a:spcPts val="0"/>
              </a:spcBef>
              <a:spcAft>
                <a:spcPts val="0"/>
              </a:spcAft>
            </a:pPr>
            <a:r>
              <a:rPr lang="en-US" sz="1800" dirty="0">
                <a:effectLst/>
                <a:latin typeface="Arial" panose="020B0604020202020204" pitchFamily="34" charset="0"/>
                <a:ea typeface="Arial" panose="020B0604020202020204" pitchFamily="34" charset="0"/>
              </a:rPr>
              <a:t>Let’s assume, you need to create two EC2 instances. One of the common approaches is to define two separate resource blocks for </a:t>
            </a:r>
            <a:r>
              <a:rPr lang="en-US" sz="1800" dirty="0" err="1">
                <a:effectLst/>
                <a:latin typeface="Arial" panose="020B0604020202020204" pitchFamily="34" charset="0"/>
                <a:ea typeface="Arial" panose="020B0604020202020204" pitchFamily="34" charset="0"/>
              </a:rPr>
              <a:t>aws_instance</a:t>
            </a:r>
            <a:r>
              <a:rPr lang="en-US" sz="1800" dirty="0">
                <a:effectLst/>
                <a:latin typeface="Arial" panose="020B0604020202020204" pitchFamily="34" charset="0"/>
                <a:ea typeface="Arial" panose="020B0604020202020204" pitchFamily="34" charset="0"/>
              </a:rPr>
              <a:t>.</a:t>
            </a:r>
          </a:p>
          <a:p>
            <a:pPr marL="0" marR="0">
              <a:lnSpc>
                <a:spcPct val="115000"/>
              </a:lnSpc>
              <a:spcBef>
                <a:spcPts val="0"/>
              </a:spcBef>
              <a:spcAft>
                <a:spcPts val="0"/>
              </a:spcAft>
            </a:pPr>
            <a:endParaRPr lang="en-US" sz="1800" dirty="0">
              <a:effectLst/>
              <a:latin typeface="Arial" panose="020B0604020202020204" pitchFamily="34" charset="0"/>
              <a:ea typeface="Arial" panose="020B0604020202020204" pitchFamily="34" charset="0"/>
            </a:endParaRPr>
          </a:p>
          <a:p>
            <a:pPr marL="0" marR="0" indent="0">
              <a:lnSpc>
                <a:spcPct val="115000"/>
              </a:lnSpc>
              <a:spcBef>
                <a:spcPts val="0"/>
              </a:spcBef>
              <a:spcAft>
                <a:spcPts val="0"/>
              </a:spcAft>
              <a:buNone/>
            </a:pPr>
            <a:endParaRPr lang="en-US" sz="1800" dirty="0">
              <a:effectLst/>
              <a:latin typeface="Arial" panose="020B0604020202020204" pitchFamily="34" charset="0"/>
              <a:ea typeface="Arial" panose="020B0604020202020204" pitchFamily="34" charset="0"/>
            </a:endParaRPr>
          </a:p>
          <a:p>
            <a:pPr marL="22860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pic>
        <p:nvPicPr>
          <p:cNvPr id="6" name="image14.jpg">
            <a:extLst>
              <a:ext uri="{FF2B5EF4-FFF2-40B4-BE49-F238E27FC236}">
                <a16:creationId xmlns:a16="http://schemas.microsoft.com/office/drawing/2014/main" id="{8411ACDA-BA10-4D6F-865F-E3D16E09DC0A}"/>
              </a:ext>
            </a:extLst>
          </p:cNvPr>
          <p:cNvPicPr/>
          <p:nvPr/>
        </p:nvPicPr>
        <p:blipFill>
          <a:blip r:embed="rId2"/>
          <a:srcRect/>
          <a:stretch>
            <a:fillRect/>
          </a:stretch>
        </p:blipFill>
        <p:spPr>
          <a:xfrm>
            <a:off x="6907467" y="1264275"/>
            <a:ext cx="4779010" cy="3054965"/>
          </a:xfrm>
          <a:prstGeom prst="rect">
            <a:avLst/>
          </a:prstGeom>
          <a:ln/>
        </p:spPr>
      </p:pic>
      <p:pic>
        <p:nvPicPr>
          <p:cNvPr id="12" name="image8.jpg">
            <a:extLst>
              <a:ext uri="{FF2B5EF4-FFF2-40B4-BE49-F238E27FC236}">
                <a16:creationId xmlns:a16="http://schemas.microsoft.com/office/drawing/2014/main" id="{9E9AAB9F-6791-4DB0-99E0-5DC851E09AB3}"/>
              </a:ext>
            </a:extLst>
          </p:cNvPr>
          <p:cNvPicPr/>
          <p:nvPr/>
        </p:nvPicPr>
        <p:blipFill rotWithShape="1">
          <a:blip r:embed="rId3"/>
          <a:srcRect l="1852" t="15937" r="2476" b="12378"/>
          <a:stretch/>
        </p:blipFill>
        <p:spPr>
          <a:xfrm>
            <a:off x="581192" y="4171948"/>
            <a:ext cx="5952958" cy="1733551"/>
          </a:xfrm>
          <a:prstGeom prst="rect">
            <a:avLst/>
          </a:prstGeom>
          <a:ln/>
        </p:spPr>
      </p:pic>
    </p:spTree>
    <p:extLst>
      <p:ext uri="{BB962C8B-B14F-4D97-AF65-F5344CB8AC3E}">
        <p14:creationId xmlns:p14="http://schemas.microsoft.com/office/powerpoint/2010/main" val="7187509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62972-3449-42D1-8185-B4BEFD52AB44}"/>
              </a:ext>
            </a:extLst>
          </p:cNvPr>
          <p:cNvSpPr>
            <a:spLocks noGrp="1"/>
          </p:cNvSpPr>
          <p:nvPr>
            <p:ph type="title"/>
          </p:nvPr>
        </p:nvSpPr>
        <p:spPr>
          <a:xfrm>
            <a:off x="680048" y="702156"/>
            <a:ext cx="10218172" cy="522637"/>
          </a:xfrm>
        </p:spPr>
        <p:txBody>
          <a:bodyPr/>
          <a:lstStyle/>
          <a:p>
            <a:r>
              <a:rPr lang="en-US" dirty="0"/>
              <a:t>Today’s Presenter</a:t>
            </a:r>
          </a:p>
        </p:txBody>
      </p:sp>
      <p:graphicFrame>
        <p:nvGraphicFramePr>
          <p:cNvPr id="4" name="Content Placeholder 2" descr="timeline">
            <a:extLst>
              <a:ext uri="{FF2B5EF4-FFF2-40B4-BE49-F238E27FC236}">
                <a16:creationId xmlns:a16="http://schemas.microsoft.com/office/drawing/2014/main" id="{FF3F0D82-0AA6-45C3-8367-955CBFA02ED6}"/>
              </a:ext>
            </a:extLst>
          </p:cNvPr>
          <p:cNvGraphicFramePr>
            <a:graphicFrameLocks noGrp="1"/>
          </p:cNvGraphicFramePr>
          <p:nvPr>
            <p:ph idx="1"/>
            <p:extLst>
              <p:ext uri="{D42A27DB-BD31-4B8C-83A1-F6EECF244321}">
                <p14:modId xmlns:p14="http://schemas.microsoft.com/office/powerpoint/2010/main" val="3531390990"/>
              </p:ext>
            </p:extLst>
          </p:nvPr>
        </p:nvGraphicFramePr>
        <p:xfrm>
          <a:off x="581025" y="1510019"/>
          <a:ext cx="4536259" cy="446533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11" name="Group 10">
            <a:extLst>
              <a:ext uri="{FF2B5EF4-FFF2-40B4-BE49-F238E27FC236}">
                <a16:creationId xmlns:a16="http://schemas.microsoft.com/office/drawing/2014/main" id="{5E90DEDA-3432-435A-9E28-691B5CED6315}"/>
              </a:ext>
            </a:extLst>
          </p:cNvPr>
          <p:cNvGrpSpPr/>
          <p:nvPr/>
        </p:nvGrpSpPr>
        <p:grpSpPr>
          <a:xfrm>
            <a:off x="680048" y="1224793"/>
            <a:ext cx="10232594" cy="5270982"/>
            <a:chOff x="680048" y="1224793"/>
            <a:chExt cx="10232594" cy="5270982"/>
          </a:xfrm>
        </p:grpSpPr>
        <p:sp>
          <p:nvSpPr>
            <p:cNvPr id="3" name="Rectangle 2">
              <a:extLst>
                <a:ext uri="{FF2B5EF4-FFF2-40B4-BE49-F238E27FC236}">
                  <a16:creationId xmlns:a16="http://schemas.microsoft.com/office/drawing/2014/main" id="{7A714D98-DDB5-4082-A4D8-D3B675505196}"/>
                </a:ext>
              </a:extLst>
            </p:cNvPr>
            <p:cNvSpPr/>
            <p:nvPr/>
          </p:nvSpPr>
          <p:spPr>
            <a:xfrm>
              <a:off x="680048" y="1224793"/>
              <a:ext cx="5080488" cy="5270982"/>
            </a:xfrm>
            <a:prstGeom prst="rect">
              <a:avLst/>
            </a:prstGeom>
            <a:solidFill>
              <a:srgbClr val="5C4EE5"/>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3F4BD9DC-0BEC-4883-97A9-8174C61BB794}"/>
                </a:ext>
              </a:extLst>
            </p:cNvPr>
            <p:cNvSpPr/>
            <p:nvPr/>
          </p:nvSpPr>
          <p:spPr>
            <a:xfrm>
              <a:off x="6013119" y="1224794"/>
              <a:ext cx="4899523" cy="5270981"/>
            </a:xfrm>
            <a:prstGeom prst="rect">
              <a:avLst/>
            </a:prstGeom>
            <a:solidFill>
              <a:srgbClr val="5C4EE5"/>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grpSp>
      <p:grpSp>
        <p:nvGrpSpPr>
          <p:cNvPr id="12" name="Group 11">
            <a:extLst>
              <a:ext uri="{FF2B5EF4-FFF2-40B4-BE49-F238E27FC236}">
                <a16:creationId xmlns:a16="http://schemas.microsoft.com/office/drawing/2014/main" id="{0D947984-3862-4165-B04B-8C14B3A51505}"/>
              </a:ext>
            </a:extLst>
          </p:cNvPr>
          <p:cNvGrpSpPr/>
          <p:nvPr/>
        </p:nvGrpSpPr>
        <p:grpSpPr>
          <a:xfrm>
            <a:off x="638373" y="1224793"/>
            <a:ext cx="10308570" cy="5176007"/>
            <a:chOff x="638373" y="1224793"/>
            <a:chExt cx="10308570" cy="5176007"/>
          </a:xfrm>
        </p:grpSpPr>
        <p:pic>
          <p:nvPicPr>
            <p:cNvPr id="8" name="Picture 1">
              <a:extLst>
                <a:ext uri="{FF2B5EF4-FFF2-40B4-BE49-F238E27FC236}">
                  <a16:creationId xmlns:a16="http://schemas.microsoft.com/office/drawing/2014/main" id="{CDD481B7-CCB2-487C-8C57-9FA9AEFF8159}"/>
                </a:ext>
              </a:extLst>
            </p:cNvPr>
            <p:cNvPicPr>
              <a:picLocks noChangeAspect="1" noChangeArrowheads="1"/>
            </p:cNvPicPr>
            <p:nvPr/>
          </p:nvPicPr>
          <p:blipFill>
            <a:blip r:embed="rId7">
              <a:alphaModFix/>
              <a:extLst>
                <a:ext uri="{28A0092B-C50C-407E-A947-70E740481C1C}">
                  <a14:useLocalDpi xmlns:a14="http://schemas.microsoft.com/office/drawing/2010/main" val="0"/>
                </a:ext>
              </a:extLst>
            </a:blip>
            <a:srcRect/>
            <a:stretch>
              <a:fillRect/>
            </a:stretch>
          </p:blipFill>
          <p:spPr bwMode="auto">
            <a:xfrm>
              <a:off x="10164930" y="1224793"/>
              <a:ext cx="747712" cy="77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2" descr="Profile photo of Rose Gupta">
              <a:extLst>
                <a:ext uri="{FF2B5EF4-FFF2-40B4-BE49-F238E27FC236}">
                  <a16:creationId xmlns:a16="http://schemas.microsoft.com/office/drawing/2014/main" id="{0BEFF06C-5A1D-41C2-9015-2B933D19721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596968" y="1361665"/>
              <a:ext cx="1495959" cy="1495959"/>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18" name="Rectangle: Top Corners Rounded 4">
              <a:extLst>
                <a:ext uri="{FF2B5EF4-FFF2-40B4-BE49-F238E27FC236}">
                  <a16:creationId xmlns:a16="http://schemas.microsoft.com/office/drawing/2014/main" id="{87784AD4-EA56-4FFD-81F9-833323438C6A}"/>
                </a:ext>
              </a:extLst>
            </p:cNvPr>
            <p:cNvSpPr txBox="1"/>
            <p:nvPr/>
          </p:nvSpPr>
          <p:spPr>
            <a:xfrm>
              <a:off x="6047420" y="2857624"/>
              <a:ext cx="4899523" cy="110353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3820" tIns="0" rIns="83820" bIns="0" numCol="1" spcCol="1270" anchor="t" anchorCtr="0">
              <a:noAutofit/>
            </a:bodyPr>
            <a:lstStyle>
              <a:defPPr>
                <a:defRPr lang="en-US"/>
              </a:defPPr>
              <a:lvl1pPr lvl="0" indent="0" algn="ctr" defTabSz="488950">
                <a:spcBef>
                  <a:spcPct val="0"/>
                </a:spcBef>
                <a:buNone/>
                <a:defRPr b="1"/>
              </a:lvl1pPr>
            </a:lstStyle>
            <a:p>
              <a:r>
                <a:rPr lang="en-US" sz="1600" dirty="0"/>
                <a:t>Rose Gupta</a:t>
              </a:r>
            </a:p>
            <a:p>
              <a:r>
                <a:rPr lang="en-US" sz="1600" dirty="0"/>
                <a:t>SRE Tools Engineer, Malwarebytes Inc</a:t>
              </a:r>
            </a:p>
            <a:p>
              <a:r>
                <a:rPr lang="en-US" sz="1600" dirty="0">
                  <a:hlinkClick r:id="rId9">
                    <a:extLst>
                      <a:ext uri="{A12FA001-AC4F-418D-AE19-62706E023703}">
                        <ahyp:hlinkClr xmlns:ahyp="http://schemas.microsoft.com/office/drawing/2018/hyperlinkcolor" val="tx"/>
                      </a:ext>
                    </a:extLst>
                  </a:hlinkClick>
                </a:rPr>
                <a:t>rosegupta98@gmail.com</a:t>
              </a:r>
              <a:endParaRPr lang="en-US" sz="1600" dirty="0"/>
            </a:p>
            <a:p>
              <a:r>
                <a:rPr lang="en-US" sz="1600" dirty="0"/>
                <a:t>https://www.linkedin.com/in/rose-gupta/ </a:t>
              </a:r>
            </a:p>
          </p:txBody>
        </p:sp>
        <p:sp>
          <p:nvSpPr>
            <p:cNvPr id="13" name="Rectangle: Top Corners Rounded 4">
              <a:extLst>
                <a:ext uri="{FF2B5EF4-FFF2-40B4-BE49-F238E27FC236}">
                  <a16:creationId xmlns:a16="http://schemas.microsoft.com/office/drawing/2014/main" id="{FF7448C2-113C-404F-B947-50586F1E61F0}"/>
                </a:ext>
              </a:extLst>
            </p:cNvPr>
            <p:cNvSpPr txBox="1"/>
            <p:nvPr/>
          </p:nvSpPr>
          <p:spPr>
            <a:xfrm>
              <a:off x="5978818" y="3827049"/>
              <a:ext cx="4870680" cy="247744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3820" tIns="83820" rIns="83820" bIns="83820" numCol="1" spcCol="1270" anchor="ctr" anchorCtr="1">
              <a:noAutofit/>
            </a:bodyPr>
            <a:lstStyle/>
            <a:p>
              <a:pPr defTabSz="488950">
                <a:lnSpc>
                  <a:spcPct val="90000"/>
                </a:lnSpc>
                <a:spcBef>
                  <a:spcPct val="0"/>
                </a:spcBef>
                <a:spcAft>
                  <a:spcPct val="35000"/>
                </a:spcAft>
              </a:pPr>
              <a:r>
                <a:rPr lang="en-US" sz="1200" b="1" dirty="0">
                  <a:latin typeface="Arial Narrow" panose="020B0606020202030204" pitchFamily="34" charset="0"/>
                </a:rPr>
                <a:t>Ever since I was a kid, my goal in life has been to make in impact in whatever I do. My love for math since childhood has translated into developing new systems, helping technology, helping security. From writing my first “Hello World” program in Java, to learning about software development life cycles and advanced mathematics.</a:t>
              </a:r>
            </a:p>
            <a:p>
              <a:pPr defTabSz="488950">
                <a:lnSpc>
                  <a:spcPct val="90000"/>
                </a:lnSpc>
                <a:spcBef>
                  <a:spcPct val="0"/>
                </a:spcBef>
                <a:spcAft>
                  <a:spcPct val="35000"/>
                </a:spcAft>
              </a:pPr>
              <a:endParaRPr lang="en-US" sz="1200" b="1" dirty="0">
                <a:latin typeface="Arial Narrow" panose="020B0606020202030204" pitchFamily="34" charset="0"/>
              </a:endParaRPr>
            </a:p>
            <a:p>
              <a:pPr defTabSz="488950">
                <a:lnSpc>
                  <a:spcPct val="90000"/>
                </a:lnSpc>
                <a:spcBef>
                  <a:spcPct val="0"/>
                </a:spcBef>
                <a:spcAft>
                  <a:spcPct val="35000"/>
                </a:spcAft>
              </a:pPr>
              <a:r>
                <a:rPr lang="en-US" sz="1200" b="1" dirty="0">
                  <a:latin typeface="Arial Narrow" panose="020B0606020202030204" pitchFamily="34" charset="0"/>
                </a:rPr>
                <a:t>Bachelor in Computer Science – University of Miami</a:t>
              </a:r>
            </a:p>
            <a:p>
              <a:pPr defTabSz="488950">
                <a:lnSpc>
                  <a:spcPct val="90000"/>
                </a:lnSpc>
                <a:spcBef>
                  <a:spcPct val="0"/>
                </a:spcBef>
                <a:spcAft>
                  <a:spcPct val="35000"/>
                </a:spcAft>
              </a:pPr>
              <a:r>
                <a:rPr lang="en-US" sz="1200" b="1" dirty="0">
                  <a:latin typeface="Arial Narrow" panose="020B0606020202030204" pitchFamily="34" charset="0"/>
                </a:rPr>
                <a:t>Doing Master Computer Engineering: Network Security – FIU</a:t>
              </a:r>
            </a:p>
            <a:p>
              <a:pPr defTabSz="488950">
                <a:lnSpc>
                  <a:spcPct val="90000"/>
                </a:lnSpc>
                <a:spcBef>
                  <a:spcPct val="0"/>
                </a:spcBef>
                <a:spcAft>
                  <a:spcPct val="35000"/>
                </a:spcAft>
              </a:pPr>
              <a:r>
                <a:rPr lang="en-US" sz="1200" b="1" dirty="0">
                  <a:latin typeface="Arial Narrow" panose="020B0606020202030204" pitchFamily="34" charset="0"/>
                </a:rPr>
                <a:t>Oracle Cloud Infrastructure Foundations 2019 Associate</a:t>
              </a:r>
            </a:p>
            <a:p>
              <a:pPr marL="0" lvl="0" indent="0" defTabSz="488950">
                <a:lnSpc>
                  <a:spcPct val="90000"/>
                </a:lnSpc>
                <a:spcBef>
                  <a:spcPct val="0"/>
                </a:spcBef>
                <a:spcAft>
                  <a:spcPct val="35000"/>
                </a:spcAft>
                <a:buNone/>
              </a:pPr>
              <a:endParaRPr lang="en-US" sz="1400" b="1" kern="1200" dirty="0">
                <a:latin typeface="Arial Narrow" panose="020B0606020202030204" pitchFamily="34" charset="0"/>
              </a:endParaRPr>
            </a:p>
          </p:txBody>
        </p:sp>
        <p:grpSp>
          <p:nvGrpSpPr>
            <p:cNvPr id="7" name="Group 6">
              <a:extLst>
                <a:ext uri="{FF2B5EF4-FFF2-40B4-BE49-F238E27FC236}">
                  <a16:creationId xmlns:a16="http://schemas.microsoft.com/office/drawing/2014/main" id="{0F92B159-D4D7-4FC6-ABED-EB3933F76334}"/>
                </a:ext>
              </a:extLst>
            </p:cNvPr>
            <p:cNvGrpSpPr/>
            <p:nvPr/>
          </p:nvGrpSpPr>
          <p:grpSpPr>
            <a:xfrm>
              <a:off x="638373" y="1236698"/>
              <a:ext cx="5122163" cy="5164102"/>
              <a:chOff x="638373" y="1236698"/>
              <a:chExt cx="5122163" cy="5164102"/>
            </a:xfrm>
          </p:grpSpPr>
          <p:pic>
            <p:nvPicPr>
              <p:cNvPr id="1026" name="Picture 1">
                <a:extLst>
                  <a:ext uri="{FF2B5EF4-FFF2-40B4-BE49-F238E27FC236}">
                    <a16:creationId xmlns:a16="http://schemas.microsoft.com/office/drawing/2014/main" id="{D6EC4926-F6EB-4B6E-BE13-D6D60AFF5F9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97917" y="1242158"/>
                <a:ext cx="747712" cy="77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8" name="Picture 4" descr="Edit photo">
                <a:extLst>
                  <a:ext uri="{FF2B5EF4-FFF2-40B4-BE49-F238E27FC236}">
                    <a16:creationId xmlns:a16="http://schemas.microsoft.com/office/drawing/2014/main" id="{77E715EA-3352-4212-AEA7-8094DAED828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405136" y="1282143"/>
                <a:ext cx="1532077" cy="1532077"/>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15" name="Rectangle: Top Corners Rounded 4">
                <a:extLst>
                  <a:ext uri="{FF2B5EF4-FFF2-40B4-BE49-F238E27FC236}">
                    <a16:creationId xmlns:a16="http://schemas.microsoft.com/office/drawing/2014/main" id="{4F153393-9F24-4CAC-A688-D8C58CB1F9A6}"/>
                  </a:ext>
                </a:extLst>
              </p:cNvPr>
              <p:cNvSpPr txBox="1"/>
              <p:nvPr/>
            </p:nvSpPr>
            <p:spPr>
              <a:xfrm>
                <a:off x="680048" y="2857624"/>
                <a:ext cx="5080488" cy="106536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3820" tIns="0" rIns="83820" bIns="0" numCol="1" spcCol="1270" anchor="t" anchorCtr="0">
                <a:noAutofit/>
              </a:bodyPr>
              <a:lstStyle/>
              <a:p>
                <a:pPr marL="0" lvl="0" indent="0" algn="ctr" defTabSz="488950">
                  <a:spcBef>
                    <a:spcPct val="0"/>
                  </a:spcBef>
                  <a:buNone/>
                </a:pPr>
                <a:r>
                  <a:rPr lang="en-US" sz="1600" b="1" kern="1200" dirty="0"/>
                  <a:t>Pradip Gupta </a:t>
                </a:r>
              </a:p>
              <a:p>
                <a:pPr marL="0" lvl="0" indent="0" algn="ctr" defTabSz="488950">
                  <a:spcBef>
                    <a:spcPct val="0"/>
                  </a:spcBef>
                  <a:buNone/>
                </a:pPr>
                <a:r>
                  <a:rPr lang="en-US" sz="1600" b="1" dirty="0"/>
                  <a:t>Leader, Attain LLC.</a:t>
                </a:r>
              </a:p>
              <a:p>
                <a:pPr marL="0" lvl="0" indent="0" algn="ctr" defTabSz="488950">
                  <a:spcBef>
                    <a:spcPct val="0"/>
                  </a:spcBef>
                  <a:buNone/>
                </a:pPr>
                <a:r>
                  <a:rPr lang="en-US" sz="1600" b="1" dirty="0">
                    <a:hlinkClick r:id="rId11"/>
                  </a:rPr>
                  <a:t>Pradip.gupta@gmail.com</a:t>
                </a:r>
                <a:endParaRPr lang="en-US" sz="1600" b="1" dirty="0"/>
              </a:p>
              <a:p>
                <a:pPr marL="0" lvl="0" indent="0" algn="ctr" defTabSz="488950">
                  <a:spcBef>
                    <a:spcPct val="0"/>
                  </a:spcBef>
                  <a:buNone/>
                </a:pPr>
                <a:r>
                  <a:rPr lang="en-US" sz="1600" b="1" dirty="0"/>
                  <a:t>https://www.linkedin.com/in/pradipgupta/</a:t>
                </a:r>
              </a:p>
              <a:p>
                <a:pPr marL="0" lvl="0" indent="0" algn="ctr" defTabSz="488950">
                  <a:spcBef>
                    <a:spcPct val="0"/>
                  </a:spcBef>
                  <a:buNone/>
                </a:pPr>
                <a:endParaRPr lang="en-US" sz="2000" b="1" dirty="0"/>
              </a:p>
              <a:p>
                <a:pPr marL="0" lvl="0" indent="0" algn="ctr" defTabSz="488950">
                  <a:lnSpc>
                    <a:spcPct val="90000"/>
                  </a:lnSpc>
                  <a:spcBef>
                    <a:spcPct val="0"/>
                  </a:spcBef>
                  <a:spcAft>
                    <a:spcPct val="35000"/>
                  </a:spcAft>
                  <a:buNone/>
                </a:pPr>
                <a:endParaRPr lang="en-US" sz="2000" b="1" kern="1200" dirty="0"/>
              </a:p>
            </p:txBody>
          </p:sp>
          <p:sp>
            <p:nvSpPr>
              <p:cNvPr id="19" name="Rectangle: Top Corners Rounded 4">
                <a:extLst>
                  <a:ext uri="{FF2B5EF4-FFF2-40B4-BE49-F238E27FC236}">
                    <a16:creationId xmlns:a16="http://schemas.microsoft.com/office/drawing/2014/main" id="{4DF52B31-9993-4A99-9F7C-86608014139A}"/>
                  </a:ext>
                </a:extLst>
              </p:cNvPr>
              <p:cNvSpPr txBox="1"/>
              <p:nvPr/>
            </p:nvSpPr>
            <p:spPr>
              <a:xfrm>
                <a:off x="638373" y="3880800"/>
                <a:ext cx="5065602" cy="252000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3820" tIns="83820" rIns="83820" bIns="83820" numCol="1" spcCol="1270" anchor="ctr" anchorCtr="1">
                <a:noAutofit/>
              </a:bodyPr>
              <a:lstStyle/>
              <a:p>
                <a:pPr marL="0" lvl="0" indent="0" defTabSz="488950">
                  <a:lnSpc>
                    <a:spcPct val="90000"/>
                  </a:lnSpc>
                  <a:spcBef>
                    <a:spcPct val="0"/>
                  </a:spcBef>
                  <a:spcAft>
                    <a:spcPct val="35000"/>
                  </a:spcAft>
                  <a:buNone/>
                </a:pPr>
                <a:r>
                  <a:rPr lang="en-US" sz="1200" b="1" kern="1200" dirty="0">
                    <a:latin typeface="Arial Narrow" panose="020B0606020202030204" pitchFamily="34" charset="0"/>
                  </a:rPr>
                  <a:t>The Data Scientist's Toolbox – Coursera Verified Certificates</a:t>
                </a:r>
              </a:p>
              <a:p>
                <a:pPr marL="0" lvl="0" indent="0" defTabSz="488950">
                  <a:lnSpc>
                    <a:spcPct val="90000"/>
                  </a:lnSpc>
                  <a:spcBef>
                    <a:spcPct val="0"/>
                  </a:spcBef>
                  <a:spcAft>
                    <a:spcPct val="35000"/>
                  </a:spcAft>
                  <a:buNone/>
                </a:pPr>
                <a:r>
                  <a:rPr lang="en-US" sz="1200" b="1" kern="1200" dirty="0">
                    <a:latin typeface="Arial Narrow" panose="020B0606020202030204" pitchFamily="34" charset="0"/>
                  </a:rPr>
                  <a:t>DevOps Practitioner Training – </a:t>
                </a:r>
                <a:r>
                  <a:rPr lang="en-US" sz="1200" b="1" kern="1200" dirty="0" err="1">
                    <a:latin typeface="Arial Narrow" panose="020B0606020202030204" pitchFamily="34" charset="0"/>
                  </a:rPr>
                  <a:t>Simplilearn</a:t>
                </a:r>
                <a:r>
                  <a:rPr lang="en-US" sz="1200" b="1" kern="1200" dirty="0">
                    <a:latin typeface="Arial Narrow" panose="020B0606020202030204" pitchFamily="34" charset="0"/>
                  </a:rPr>
                  <a:t> Certificate</a:t>
                </a:r>
              </a:p>
              <a:p>
                <a:pPr marL="0" lvl="0" indent="0" defTabSz="488950">
                  <a:lnSpc>
                    <a:spcPct val="90000"/>
                  </a:lnSpc>
                  <a:spcBef>
                    <a:spcPct val="0"/>
                  </a:spcBef>
                  <a:spcAft>
                    <a:spcPct val="35000"/>
                  </a:spcAft>
                  <a:buNone/>
                </a:pPr>
                <a:r>
                  <a:rPr lang="en-US" sz="1200" b="1" kern="1200" dirty="0">
                    <a:latin typeface="Arial Narrow" panose="020B0606020202030204" pitchFamily="34" charset="0"/>
                  </a:rPr>
                  <a:t>R Programming – Coursera Verified Certificates</a:t>
                </a:r>
              </a:p>
              <a:p>
                <a:pPr marL="0" lvl="0" indent="0" defTabSz="488950">
                  <a:lnSpc>
                    <a:spcPct val="90000"/>
                  </a:lnSpc>
                  <a:spcBef>
                    <a:spcPct val="0"/>
                  </a:spcBef>
                  <a:spcAft>
                    <a:spcPct val="35000"/>
                  </a:spcAft>
                  <a:buNone/>
                </a:pPr>
                <a:r>
                  <a:rPr lang="en-US" sz="1200" b="1" kern="1200" dirty="0">
                    <a:latin typeface="Arial Narrow" panose="020B0606020202030204" pitchFamily="34" charset="0"/>
                  </a:rPr>
                  <a:t>Oracle Certified Expert (OCE) – Oracle SOA Foundation Practitioner</a:t>
                </a:r>
              </a:p>
              <a:p>
                <a:pPr marL="0" lvl="0" indent="0" defTabSz="488950">
                  <a:lnSpc>
                    <a:spcPct val="90000"/>
                  </a:lnSpc>
                  <a:spcBef>
                    <a:spcPct val="0"/>
                  </a:spcBef>
                  <a:spcAft>
                    <a:spcPct val="35000"/>
                  </a:spcAft>
                  <a:buNone/>
                </a:pPr>
                <a:r>
                  <a:rPr lang="en-US" sz="1200" b="1" kern="1200" dirty="0">
                    <a:latin typeface="Arial Narrow" panose="020B0606020202030204" pitchFamily="34" charset="0"/>
                  </a:rPr>
                  <a:t>Sun Certified Java Developer (Java 1.4)</a:t>
                </a:r>
              </a:p>
              <a:p>
                <a:pPr marL="0" lvl="0" indent="0" defTabSz="488950">
                  <a:lnSpc>
                    <a:spcPct val="90000"/>
                  </a:lnSpc>
                  <a:spcBef>
                    <a:spcPct val="0"/>
                  </a:spcBef>
                  <a:spcAft>
                    <a:spcPct val="35000"/>
                  </a:spcAft>
                  <a:buNone/>
                </a:pPr>
                <a:r>
                  <a:rPr lang="en-US" sz="1200" b="1" kern="1200" dirty="0">
                    <a:latin typeface="Arial Narrow" panose="020B0606020202030204" pitchFamily="34" charset="0"/>
                  </a:rPr>
                  <a:t>Oracle Certified Professional (OCP) – Database Administration</a:t>
                </a:r>
              </a:p>
              <a:p>
                <a:pPr marL="0" lvl="0" indent="0" defTabSz="488950">
                  <a:lnSpc>
                    <a:spcPct val="90000"/>
                  </a:lnSpc>
                  <a:spcBef>
                    <a:spcPct val="0"/>
                  </a:spcBef>
                  <a:spcAft>
                    <a:spcPct val="35000"/>
                  </a:spcAft>
                  <a:buNone/>
                </a:pPr>
                <a:r>
                  <a:rPr lang="en-US" sz="1200" b="1" kern="1200" dirty="0">
                    <a:latin typeface="Arial Narrow" panose="020B0606020202030204" pitchFamily="34" charset="0"/>
                  </a:rPr>
                  <a:t>Oracle Cloud Infrastructure Foundations 2019 Associate</a:t>
                </a:r>
              </a:p>
              <a:p>
                <a:pPr marL="0" lvl="0" indent="0" defTabSz="488950">
                  <a:lnSpc>
                    <a:spcPct val="90000"/>
                  </a:lnSpc>
                  <a:spcBef>
                    <a:spcPct val="0"/>
                  </a:spcBef>
                  <a:spcAft>
                    <a:spcPct val="35000"/>
                  </a:spcAft>
                  <a:buNone/>
                </a:pPr>
                <a:r>
                  <a:rPr lang="en-US" sz="1200" b="1" kern="1200" dirty="0">
                    <a:latin typeface="Arial Narrow" panose="020B0606020202030204" pitchFamily="34" charset="0"/>
                  </a:rPr>
                  <a:t>Oracle Cloud Infrastructure 2019 Architect Professional</a:t>
                </a:r>
              </a:p>
              <a:p>
                <a:pPr defTabSz="488950">
                  <a:lnSpc>
                    <a:spcPct val="90000"/>
                  </a:lnSpc>
                  <a:spcBef>
                    <a:spcPct val="0"/>
                  </a:spcBef>
                  <a:spcAft>
                    <a:spcPct val="35000"/>
                  </a:spcAft>
                </a:pPr>
                <a:r>
                  <a:rPr lang="en-US" sz="1200" b="1" dirty="0" err="1">
                    <a:latin typeface="Arial Narrow" panose="020B0606020202030204" pitchFamily="34" charset="0"/>
                  </a:rPr>
                  <a:t>HashiCorp</a:t>
                </a:r>
                <a:r>
                  <a:rPr lang="en-US" sz="1200" b="1" dirty="0">
                    <a:latin typeface="Arial Narrow" panose="020B0606020202030204" pitchFamily="34" charset="0"/>
                  </a:rPr>
                  <a:t> Certified: Terraform Associate </a:t>
                </a:r>
              </a:p>
            </p:txBody>
          </p:sp>
          <p:pic>
            <p:nvPicPr>
              <p:cNvPr id="5" name="Picture 2" descr="HashiCorp Certified: Terraform Associate">
                <a:extLst>
                  <a:ext uri="{FF2B5EF4-FFF2-40B4-BE49-F238E27FC236}">
                    <a16:creationId xmlns:a16="http://schemas.microsoft.com/office/drawing/2014/main" id="{3D65C0A1-6845-417D-89E1-AEE197C60700}"/>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80048" y="1236698"/>
                <a:ext cx="747713" cy="747713"/>
              </a:xfrm>
              <a:prstGeom prst="rect">
                <a:avLst/>
              </a:prstGeom>
              <a:noFill/>
              <a:extLst>
                <a:ext uri="{909E8E84-426E-40DD-AFC4-6F175D3DCCD1}">
                  <a14:hiddenFill xmlns:a14="http://schemas.microsoft.com/office/drawing/2010/main">
                    <a:solidFill>
                      <a:srgbClr val="FFFFFF"/>
                    </a:solidFill>
                  </a14:hiddenFill>
                </a:ext>
              </a:extLst>
            </p:spPr>
          </p:pic>
        </p:grpSp>
      </p:grpSp>
    </p:spTree>
    <p:extLst>
      <p:ext uri="{BB962C8B-B14F-4D97-AF65-F5344CB8AC3E}">
        <p14:creationId xmlns:p14="http://schemas.microsoft.com/office/powerpoint/2010/main" val="2637846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62972-3449-42D1-8185-B4BEFD52AB44}"/>
              </a:ext>
            </a:extLst>
          </p:cNvPr>
          <p:cNvSpPr>
            <a:spLocks noGrp="1"/>
          </p:cNvSpPr>
          <p:nvPr>
            <p:ph type="title"/>
          </p:nvPr>
        </p:nvSpPr>
        <p:spPr>
          <a:xfrm>
            <a:off x="581192" y="702156"/>
            <a:ext cx="11029616" cy="421969"/>
          </a:xfrm>
        </p:spPr>
        <p:txBody>
          <a:bodyPr>
            <a:noAutofit/>
          </a:bodyPr>
          <a:lstStyle/>
          <a:p>
            <a:pPr marL="228600" marR="0">
              <a:lnSpc>
                <a:spcPct val="107000"/>
              </a:lnSpc>
              <a:spcBef>
                <a:spcPts val="0"/>
              </a:spcBef>
              <a:spcAft>
                <a:spcPts val="800"/>
              </a:spcAft>
            </a:pPr>
            <a:r>
              <a:rPr lang="en-US" cap="none" dirty="0">
                <a:solidFill>
                  <a:srgbClr val="6520E0"/>
                </a:solidFill>
                <a:effectLst/>
                <a:latin typeface="Calibri" panose="020F0502020204030204" pitchFamily="34" charset="0"/>
                <a:ea typeface="Calibri" panose="020F0502020204030204" pitchFamily="34" charset="0"/>
                <a:cs typeface="Times New Roman" panose="02020603050405020304" pitchFamily="18" charset="0"/>
              </a:rPr>
              <a:t>Terraform Count </a:t>
            </a:r>
            <a:r>
              <a:rPr lang="en-US" cap="none" dirty="0">
                <a:solidFill>
                  <a:srgbClr val="6520E0"/>
                </a:solidFill>
                <a:latin typeface="Calibri" panose="020F0502020204030204" pitchFamily="34" charset="0"/>
                <a:ea typeface="Calibri" panose="020F0502020204030204" pitchFamily="34" charset="0"/>
                <a:cs typeface="Times New Roman" panose="02020603050405020304" pitchFamily="18" charset="0"/>
              </a:rPr>
              <a:t>Parameters</a:t>
            </a:r>
            <a:endParaRPr lang="en-US" cap="none" dirty="0">
              <a:solidFill>
                <a:srgbClr val="6520E0"/>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 name="Content Placeholder 7">
            <a:extLst>
              <a:ext uri="{FF2B5EF4-FFF2-40B4-BE49-F238E27FC236}">
                <a16:creationId xmlns:a16="http://schemas.microsoft.com/office/drawing/2014/main" id="{8856C7D2-B9A0-469E-9F54-F2B7EFF20B5F}"/>
              </a:ext>
            </a:extLst>
          </p:cNvPr>
          <p:cNvSpPr>
            <a:spLocks noGrp="1"/>
          </p:cNvSpPr>
          <p:nvPr>
            <p:ph idx="1"/>
          </p:nvPr>
        </p:nvSpPr>
        <p:spPr>
          <a:xfrm>
            <a:off x="505523" y="1264275"/>
            <a:ext cx="5484730" cy="5147675"/>
          </a:xfrm>
        </p:spPr>
        <p:style>
          <a:lnRef idx="2">
            <a:schemeClr val="accent1"/>
          </a:lnRef>
          <a:fillRef idx="1">
            <a:schemeClr val="lt1"/>
          </a:fillRef>
          <a:effectRef idx="0">
            <a:schemeClr val="accent1"/>
          </a:effectRef>
          <a:fontRef idx="minor">
            <a:schemeClr val="dk1"/>
          </a:fontRef>
        </p:style>
        <p:txBody>
          <a:bodyPr anchor="t" anchorCtr="0">
            <a:normAutofit/>
          </a:bodyPr>
          <a:lstStyle/>
          <a:p>
            <a:pPr marL="0" indent="0">
              <a:buNone/>
            </a:pPr>
            <a:r>
              <a:rPr lang="en-US" sz="2400" b="1" dirty="0"/>
              <a:t>Count Parameter [Challenges]</a:t>
            </a:r>
          </a:p>
          <a:p>
            <a:pPr marL="0" marR="0">
              <a:lnSpc>
                <a:spcPct val="115000"/>
              </a:lnSpc>
              <a:spcBef>
                <a:spcPts val="0"/>
              </a:spcBef>
              <a:spcAft>
                <a:spcPts val="0"/>
              </a:spcAft>
            </a:pPr>
            <a:r>
              <a:rPr lang="en-US" sz="1800" dirty="0">
                <a:effectLst/>
                <a:latin typeface="Arial" panose="020B0604020202020204" pitchFamily="34" charset="0"/>
                <a:ea typeface="Arial" panose="020B0604020202020204" pitchFamily="34" charset="0"/>
              </a:rPr>
              <a:t>With the below code, terraform will create 5 IAM users. But the problem is that all will have the same name.</a:t>
            </a:r>
          </a:p>
          <a:p>
            <a:pPr marL="0" marR="0" indent="0">
              <a:lnSpc>
                <a:spcPct val="115000"/>
              </a:lnSpc>
              <a:spcBef>
                <a:spcPts val="0"/>
              </a:spcBef>
              <a:spcAft>
                <a:spcPts val="0"/>
              </a:spcAft>
              <a:buNone/>
            </a:pPr>
            <a:endParaRPr lang="en-US" sz="1800" dirty="0">
              <a:effectLst/>
              <a:latin typeface="Arial" panose="020B0604020202020204" pitchFamily="34" charset="0"/>
              <a:ea typeface="Arial" panose="020B0604020202020204" pitchFamily="34" charset="0"/>
            </a:endParaRPr>
          </a:p>
          <a:p>
            <a:pPr marL="22860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pic>
        <p:nvPicPr>
          <p:cNvPr id="7" name="image9.jpg">
            <a:extLst>
              <a:ext uri="{FF2B5EF4-FFF2-40B4-BE49-F238E27FC236}">
                <a16:creationId xmlns:a16="http://schemas.microsoft.com/office/drawing/2014/main" id="{1FAFE9EA-6078-4498-9E65-372214091CE4}"/>
              </a:ext>
            </a:extLst>
          </p:cNvPr>
          <p:cNvPicPr/>
          <p:nvPr/>
        </p:nvPicPr>
        <p:blipFill>
          <a:blip r:embed="rId2"/>
          <a:srcRect/>
          <a:stretch>
            <a:fillRect/>
          </a:stretch>
        </p:blipFill>
        <p:spPr>
          <a:xfrm>
            <a:off x="800405" y="2952482"/>
            <a:ext cx="4797962" cy="2897811"/>
          </a:xfrm>
          <a:prstGeom prst="rect">
            <a:avLst/>
          </a:prstGeom>
          <a:ln/>
        </p:spPr>
      </p:pic>
      <p:sp>
        <p:nvSpPr>
          <p:cNvPr id="9" name="Content Placeholder 7">
            <a:extLst>
              <a:ext uri="{FF2B5EF4-FFF2-40B4-BE49-F238E27FC236}">
                <a16:creationId xmlns:a16="http://schemas.microsoft.com/office/drawing/2014/main" id="{D80D7FF8-C7E7-4F7F-B49C-BA50C25B32EE}"/>
              </a:ext>
            </a:extLst>
          </p:cNvPr>
          <p:cNvSpPr txBox="1">
            <a:spLocks/>
          </p:cNvSpPr>
          <p:nvPr/>
        </p:nvSpPr>
        <p:spPr>
          <a:xfrm>
            <a:off x="6285135" y="1253366"/>
            <a:ext cx="5484730" cy="5147675"/>
          </a:xfrm>
          <a:prstGeom prst="rect">
            <a:avLst/>
          </a:prstGeom>
        </p:spPr>
        <p:style>
          <a:lnRef idx="2">
            <a:schemeClr val="accent1"/>
          </a:lnRef>
          <a:fillRef idx="1">
            <a:schemeClr val="lt1"/>
          </a:fillRef>
          <a:effectRef idx="0">
            <a:schemeClr val="accent1"/>
          </a:effectRef>
          <a:fontRef idx="minor">
            <a:schemeClr val="dk1"/>
          </a:fontRef>
        </p:style>
        <p:txBody>
          <a:bodyPr vert="horz" lIns="91440" tIns="45720" rIns="91440" bIns="45720" rtlCol="0" anchor="t" anchorCtr="0">
            <a:normAutofit/>
          </a:bodyPr>
          <a:lst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dk1"/>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dk1"/>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dk1"/>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dk1"/>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dk1"/>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dk1"/>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dk1"/>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dk1"/>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dk1"/>
                </a:solidFill>
                <a:latin typeface="+mn-lt"/>
                <a:ea typeface="+mn-ea"/>
                <a:cs typeface="+mn-cs"/>
              </a:defRPr>
            </a:lvl9pPr>
          </a:lstStyle>
          <a:p>
            <a:pPr marL="0" marR="0">
              <a:lnSpc>
                <a:spcPct val="115000"/>
              </a:lnSpc>
              <a:spcBef>
                <a:spcPts val="0"/>
              </a:spcBef>
              <a:spcAft>
                <a:spcPts val="0"/>
              </a:spcAft>
            </a:pPr>
            <a:r>
              <a:rPr lang="en-US" sz="1800" dirty="0" err="1">
                <a:effectLst/>
                <a:latin typeface="Arial" panose="020B0604020202020204" pitchFamily="34" charset="0"/>
                <a:ea typeface="Arial" panose="020B0604020202020204" pitchFamily="34" charset="0"/>
              </a:rPr>
              <a:t>count.index</a:t>
            </a:r>
            <a:r>
              <a:rPr lang="en-US" sz="1800" dirty="0">
                <a:effectLst/>
                <a:latin typeface="Arial" panose="020B0604020202020204" pitchFamily="34" charset="0"/>
                <a:ea typeface="Arial" panose="020B0604020202020204" pitchFamily="34" charset="0"/>
              </a:rPr>
              <a:t> allows us to fetch the index of each iteration in the loop.</a:t>
            </a:r>
          </a:p>
          <a:p>
            <a:pPr marL="0" indent="0">
              <a:lnSpc>
                <a:spcPct val="115000"/>
              </a:lnSpc>
              <a:spcBef>
                <a:spcPts val="0"/>
              </a:spcBef>
              <a:spcAft>
                <a:spcPts val="0"/>
              </a:spcAft>
              <a:buFont typeface="Wingdings 2" panose="05020102010507070707" pitchFamily="18" charset="2"/>
              <a:buNone/>
            </a:pPr>
            <a:endParaRPr lang="en-US" sz="1800" dirty="0">
              <a:latin typeface="Arial" panose="020B0604020202020204" pitchFamily="34" charset="0"/>
              <a:ea typeface="Arial" panose="020B0604020202020204" pitchFamily="34" charset="0"/>
            </a:endParaRPr>
          </a:p>
          <a:p>
            <a:pPr marL="228600">
              <a:lnSpc>
                <a:spcPct val="107000"/>
              </a:lnSpc>
              <a:spcBef>
                <a:spcPts val="0"/>
              </a:spcBef>
              <a:spcAft>
                <a:spcPts val="800"/>
              </a:spcAft>
            </a:pPr>
            <a:endParaRPr lang="en-US" sz="1800" dirty="0">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pic>
        <p:nvPicPr>
          <p:cNvPr id="10" name="image30.jpg">
            <a:extLst>
              <a:ext uri="{FF2B5EF4-FFF2-40B4-BE49-F238E27FC236}">
                <a16:creationId xmlns:a16="http://schemas.microsoft.com/office/drawing/2014/main" id="{CFECBCCB-ACBC-4B33-86C2-F285FE65C0C4}"/>
              </a:ext>
            </a:extLst>
          </p:cNvPr>
          <p:cNvPicPr/>
          <p:nvPr/>
        </p:nvPicPr>
        <p:blipFill>
          <a:blip r:embed="rId3"/>
          <a:srcRect/>
          <a:stretch>
            <a:fillRect/>
          </a:stretch>
        </p:blipFill>
        <p:spPr>
          <a:xfrm>
            <a:off x="6795615" y="2795328"/>
            <a:ext cx="4065218" cy="3054965"/>
          </a:xfrm>
          <a:prstGeom prst="rect">
            <a:avLst/>
          </a:prstGeom>
          <a:ln/>
        </p:spPr>
      </p:pic>
    </p:spTree>
    <p:extLst>
      <p:ext uri="{BB962C8B-B14F-4D97-AF65-F5344CB8AC3E}">
        <p14:creationId xmlns:p14="http://schemas.microsoft.com/office/powerpoint/2010/main" val="17444447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62972-3449-42D1-8185-B4BEFD52AB44}"/>
              </a:ext>
            </a:extLst>
          </p:cNvPr>
          <p:cNvSpPr>
            <a:spLocks noGrp="1"/>
          </p:cNvSpPr>
          <p:nvPr>
            <p:ph type="title"/>
          </p:nvPr>
        </p:nvSpPr>
        <p:spPr>
          <a:xfrm>
            <a:off x="581192" y="702156"/>
            <a:ext cx="11029616" cy="421969"/>
          </a:xfrm>
        </p:spPr>
        <p:txBody>
          <a:bodyPr>
            <a:noAutofit/>
          </a:bodyPr>
          <a:lstStyle/>
          <a:p>
            <a:pPr marL="228600" marR="0">
              <a:lnSpc>
                <a:spcPct val="107000"/>
              </a:lnSpc>
              <a:spcBef>
                <a:spcPts val="0"/>
              </a:spcBef>
              <a:spcAft>
                <a:spcPts val="800"/>
              </a:spcAft>
            </a:pPr>
            <a:r>
              <a:rPr lang="en-US" cap="none" dirty="0">
                <a:solidFill>
                  <a:srgbClr val="6520E0"/>
                </a:solidFill>
                <a:effectLst/>
                <a:latin typeface="Calibri" panose="020F0502020204030204" pitchFamily="34" charset="0"/>
                <a:ea typeface="Calibri" panose="020F0502020204030204" pitchFamily="34" charset="0"/>
                <a:cs typeface="Times New Roman" panose="02020603050405020304" pitchFamily="18" charset="0"/>
              </a:rPr>
              <a:t>Terraform </a:t>
            </a:r>
            <a:r>
              <a:rPr lang="en-US" cap="none" dirty="0">
                <a:solidFill>
                  <a:srgbClr val="6520E0"/>
                </a:solidFill>
                <a:latin typeface="Calibri" panose="020F0502020204030204" pitchFamily="34" charset="0"/>
                <a:ea typeface="Calibri" panose="020F0502020204030204" pitchFamily="34" charset="0"/>
                <a:cs typeface="Times New Roman" panose="02020603050405020304" pitchFamily="18" charset="0"/>
              </a:rPr>
              <a:t>Function</a:t>
            </a:r>
            <a:endParaRPr lang="en-US" cap="none" dirty="0">
              <a:solidFill>
                <a:srgbClr val="6520E0"/>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 name="Content Placeholder 7">
            <a:extLst>
              <a:ext uri="{FF2B5EF4-FFF2-40B4-BE49-F238E27FC236}">
                <a16:creationId xmlns:a16="http://schemas.microsoft.com/office/drawing/2014/main" id="{8856C7D2-B9A0-469E-9F54-F2B7EFF20B5F}"/>
              </a:ext>
            </a:extLst>
          </p:cNvPr>
          <p:cNvSpPr>
            <a:spLocks noGrp="1"/>
          </p:cNvSpPr>
          <p:nvPr>
            <p:ph idx="1"/>
          </p:nvPr>
        </p:nvSpPr>
        <p:spPr>
          <a:xfrm>
            <a:off x="505523" y="1264275"/>
            <a:ext cx="11493644" cy="5147675"/>
          </a:xfrm>
        </p:spPr>
        <p:style>
          <a:lnRef idx="2">
            <a:schemeClr val="accent1"/>
          </a:lnRef>
          <a:fillRef idx="1">
            <a:schemeClr val="lt1"/>
          </a:fillRef>
          <a:effectRef idx="0">
            <a:schemeClr val="accent1"/>
          </a:effectRef>
          <a:fontRef idx="minor">
            <a:schemeClr val="dk1"/>
          </a:fontRef>
        </p:style>
        <p:txBody>
          <a:bodyPr anchor="t" anchorCtr="0">
            <a:normAutofit lnSpcReduction="10000"/>
          </a:bodyPr>
          <a:lstStyle/>
          <a:p>
            <a:pPr marL="0" marR="0">
              <a:lnSpc>
                <a:spcPct val="115000"/>
              </a:lnSpc>
              <a:spcBef>
                <a:spcPts val="0"/>
              </a:spcBef>
              <a:spcAft>
                <a:spcPts val="0"/>
              </a:spcAft>
            </a:pPr>
            <a:r>
              <a:rPr lang="en-US" sz="1800" dirty="0">
                <a:effectLst/>
                <a:latin typeface="Arial" panose="020B0604020202020204" pitchFamily="34" charset="0"/>
                <a:ea typeface="Arial" panose="020B0604020202020204" pitchFamily="34" charset="0"/>
              </a:rPr>
              <a:t>The Terraform language includes a number of built-in functions that you can use to transform and combine values.</a:t>
            </a:r>
          </a:p>
          <a:p>
            <a:pPr marL="324000" lvl="1" indent="0">
              <a:lnSpc>
                <a:spcPct val="115000"/>
              </a:lnSpc>
              <a:spcBef>
                <a:spcPts val="0"/>
              </a:spcBef>
              <a:spcAft>
                <a:spcPts val="0"/>
              </a:spcAft>
              <a:buNone/>
            </a:pPr>
            <a:r>
              <a:rPr lang="en-US" sz="1500" dirty="0">
                <a:effectLst/>
                <a:latin typeface="Arial" panose="020B0604020202020204" pitchFamily="34" charset="0"/>
                <a:ea typeface="Arial" panose="020B0604020202020204" pitchFamily="34" charset="0"/>
              </a:rPr>
              <a:t>The general syntax for function calls is a function name followed by comma-separated arguments in parentheses:</a:t>
            </a:r>
          </a:p>
          <a:p>
            <a:pPr marL="324000" lvl="1" indent="0">
              <a:lnSpc>
                <a:spcPct val="115000"/>
              </a:lnSpc>
              <a:spcBef>
                <a:spcPts val="0"/>
              </a:spcBef>
              <a:spcAft>
                <a:spcPts val="0"/>
              </a:spcAft>
              <a:buNone/>
            </a:pPr>
            <a:r>
              <a:rPr lang="en-US" sz="1500" dirty="0">
                <a:latin typeface="Arial" panose="020B0604020202020204" pitchFamily="34" charset="0"/>
                <a:ea typeface="Arial" panose="020B0604020202020204" pitchFamily="34" charset="0"/>
              </a:rPr>
              <a:t>	</a:t>
            </a:r>
            <a:r>
              <a:rPr lang="en-US" sz="1500" b="1" dirty="0">
                <a:effectLst/>
                <a:latin typeface="Arial" panose="020B0604020202020204" pitchFamily="34" charset="0"/>
                <a:ea typeface="Arial" panose="020B0604020202020204" pitchFamily="34" charset="0"/>
              </a:rPr>
              <a:t>function (argument1, argument2)   </a:t>
            </a:r>
            <a:r>
              <a:rPr lang="en-US" sz="1500" b="1" dirty="0" err="1">
                <a:effectLst/>
                <a:latin typeface="Arial" panose="020B0604020202020204" pitchFamily="34" charset="0"/>
                <a:ea typeface="Arial" panose="020B0604020202020204" pitchFamily="34" charset="0"/>
              </a:rPr>
              <a:t>i.e</a:t>
            </a:r>
            <a:r>
              <a:rPr lang="en-US" sz="1500" b="1" dirty="0">
                <a:effectLst/>
                <a:latin typeface="Arial" panose="020B0604020202020204" pitchFamily="34" charset="0"/>
                <a:ea typeface="Arial" panose="020B0604020202020204" pitchFamily="34" charset="0"/>
              </a:rPr>
              <a:t> : </a:t>
            </a:r>
            <a:r>
              <a:rPr lang="en-US" sz="1500" dirty="0">
                <a:effectLst/>
                <a:latin typeface="Arial" panose="020B0604020202020204" pitchFamily="34" charset="0"/>
                <a:ea typeface="Arial" panose="020B0604020202020204" pitchFamily="34" charset="0"/>
              </a:rPr>
              <a:t>&gt; max(5, 12, 9)</a:t>
            </a:r>
          </a:p>
          <a:p>
            <a:pPr marL="324000" lvl="1" indent="0">
              <a:lnSpc>
                <a:spcPct val="115000"/>
              </a:lnSpc>
              <a:spcBef>
                <a:spcPts val="0"/>
              </a:spcBef>
              <a:spcAft>
                <a:spcPts val="0"/>
              </a:spcAft>
              <a:buNone/>
            </a:pPr>
            <a:endParaRPr lang="en-US" sz="1100" dirty="0">
              <a:effectLst/>
              <a:latin typeface="Arial" panose="020B0604020202020204" pitchFamily="34" charset="0"/>
              <a:ea typeface="Arial" panose="020B0604020202020204" pitchFamily="34" charset="0"/>
            </a:endParaRPr>
          </a:p>
          <a:p>
            <a:pPr marL="0">
              <a:lnSpc>
                <a:spcPct val="115000"/>
              </a:lnSpc>
              <a:spcBef>
                <a:spcPts val="0"/>
              </a:spcBef>
              <a:spcAft>
                <a:spcPts val="0"/>
              </a:spcAft>
            </a:pPr>
            <a:r>
              <a:rPr lang="en-US" sz="1800" dirty="0">
                <a:latin typeface="Arial" panose="020B0604020202020204" pitchFamily="34" charset="0"/>
              </a:rPr>
              <a:t>The Terraform language does not support user-defined functions, and so only the functions built into the language are available for use</a:t>
            </a:r>
          </a:p>
          <a:p>
            <a:pPr marL="0" marR="0" indent="0">
              <a:lnSpc>
                <a:spcPct val="115000"/>
              </a:lnSpc>
              <a:spcBef>
                <a:spcPts val="0"/>
              </a:spcBef>
              <a:spcAft>
                <a:spcPts val="0"/>
              </a:spcAft>
              <a:buNone/>
            </a:pPr>
            <a:endParaRPr lang="en-US" sz="1800" dirty="0">
              <a:effectLst/>
              <a:latin typeface="Arial" panose="020B0604020202020204" pitchFamily="34" charset="0"/>
              <a:ea typeface="Arial" panose="020B0604020202020204" pitchFamily="34" charset="0"/>
            </a:endParaRPr>
          </a:p>
          <a:p>
            <a:pPr marL="666900" lvl="1" indent="-342900">
              <a:lnSpc>
                <a:spcPct val="115000"/>
              </a:lnSpc>
              <a:spcBef>
                <a:spcPts val="0"/>
              </a:spcBef>
              <a:spcAft>
                <a:spcPts val="0"/>
              </a:spcAft>
              <a:buFont typeface="Arial" panose="020B0604020202020204" pitchFamily="34" charset="0"/>
              <a:buChar char="●"/>
            </a:pPr>
            <a:r>
              <a:rPr lang="en-US" sz="1500" u="none" strike="noStrike" dirty="0">
                <a:effectLst/>
                <a:latin typeface="Arial" panose="020B0604020202020204" pitchFamily="34" charset="0"/>
                <a:ea typeface="Arial" panose="020B0604020202020204" pitchFamily="34" charset="0"/>
              </a:rPr>
              <a:t>Numeric</a:t>
            </a:r>
          </a:p>
          <a:p>
            <a:pPr marL="666900" lvl="1" indent="-342900">
              <a:lnSpc>
                <a:spcPct val="115000"/>
              </a:lnSpc>
              <a:spcBef>
                <a:spcPts val="0"/>
              </a:spcBef>
              <a:spcAft>
                <a:spcPts val="0"/>
              </a:spcAft>
              <a:buFont typeface="Arial" panose="020B0604020202020204" pitchFamily="34" charset="0"/>
              <a:buChar char="●"/>
            </a:pPr>
            <a:r>
              <a:rPr lang="en-US" sz="1500" u="none" strike="noStrike" dirty="0">
                <a:effectLst/>
                <a:latin typeface="Arial" panose="020B0604020202020204" pitchFamily="34" charset="0"/>
                <a:ea typeface="Arial" panose="020B0604020202020204" pitchFamily="34" charset="0"/>
              </a:rPr>
              <a:t>String</a:t>
            </a:r>
          </a:p>
          <a:p>
            <a:pPr marL="666900" lvl="1" indent="-342900">
              <a:lnSpc>
                <a:spcPct val="115000"/>
              </a:lnSpc>
              <a:spcBef>
                <a:spcPts val="0"/>
              </a:spcBef>
              <a:spcAft>
                <a:spcPts val="0"/>
              </a:spcAft>
              <a:buFont typeface="Arial" panose="020B0604020202020204" pitchFamily="34" charset="0"/>
              <a:buChar char="●"/>
            </a:pPr>
            <a:r>
              <a:rPr lang="en-US" sz="1500" u="none" strike="noStrike" dirty="0">
                <a:effectLst/>
                <a:latin typeface="Arial" panose="020B0604020202020204" pitchFamily="34" charset="0"/>
                <a:ea typeface="Arial" panose="020B0604020202020204" pitchFamily="34" charset="0"/>
              </a:rPr>
              <a:t>Collection</a:t>
            </a:r>
          </a:p>
          <a:p>
            <a:pPr marL="666900" lvl="1" indent="-342900">
              <a:lnSpc>
                <a:spcPct val="115000"/>
              </a:lnSpc>
              <a:spcBef>
                <a:spcPts val="0"/>
              </a:spcBef>
              <a:spcAft>
                <a:spcPts val="0"/>
              </a:spcAft>
              <a:buFont typeface="Arial" panose="020B0604020202020204" pitchFamily="34" charset="0"/>
              <a:buChar char="●"/>
            </a:pPr>
            <a:r>
              <a:rPr lang="en-US" sz="1500" u="none" strike="noStrike" dirty="0">
                <a:effectLst/>
                <a:latin typeface="Arial" panose="020B0604020202020204" pitchFamily="34" charset="0"/>
                <a:ea typeface="Arial" panose="020B0604020202020204" pitchFamily="34" charset="0"/>
              </a:rPr>
              <a:t>Encoding</a:t>
            </a:r>
          </a:p>
          <a:p>
            <a:pPr marL="666900" lvl="1" indent="-342900">
              <a:lnSpc>
                <a:spcPct val="115000"/>
              </a:lnSpc>
              <a:spcBef>
                <a:spcPts val="0"/>
              </a:spcBef>
              <a:spcAft>
                <a:spcPts val="0"/>
              </a:spcAft>
              <a:buFont typeface="Arial" panose="020B0604020202020204" pitchFamily="34" charset="0"/>
              <a:buChar char="●"/>
            </a:pPr>
            <a:r>
              <a:rPr lang="en-US" sz="1500" u="none" strike="noStrike" dirty="0">
                <a:effectLst/>
                <a:latin typeface="Arial" panose="020B0604020202020204" pitchFamily="34" charset="0"/>
                <a:ea typeface="Arial" panose="020B0604020202020204" pitchFamily="34" charset="0"/>
              </a:rPr>
              <a:t>Filesystem</a:t>
            </a:r>
          </a:p>
          <a:p>
            <a:pPr marL="666900" lvl="1" indent="-342900">
              <a:lnSpc>
                <a:spcPct val="115000"/>
              </a:lnSpc>
              <a:spcBef>
                <a:spcPts val="0"/>
              </a:spcBef>
              <a:spcAft>
                <a:spcPts val="0"/>
              </a:spcAft>
              <a:buFont typeface="Arial" panose="020B0604020202020204" pitchFamily="34" charset="0"/>
              <a:buChar char="●"/>
            </a:pPr>
            <a:r>
              <a:rPr lang="en-US" sz="1500" u="none" strike="noStrike" dirty="0">
                <a:effectLst/>
                <a:latin typeface="Arial" panose="020B0604020202020204" pitchFamily="34" charset="0"/>
                <a:ea typeface="Arial" panose="020B0604020202020204" pitchFamily="34" charset="0"/>
              </a:rPr>
              <a:t>Date and Time</a:t>
            </a:r>
          </a:p>
          <a:p>
            <a:pPr marL="666900" lvl="1" indent="-342900">
              <a:lnSpc>
                <a:spcPct val="115000"/>
              </a:lnSpc>
              <a:spcBef>
                <a:spcPts val="0"/>
              </a:spcBef>
              <a:spcAft>
                <a:spcPts val="0"/>
              </a:spcAft>
              <a:buFont typeface="Arial" panose="020B0604020202020204" pitchFamily="34" charset="0"/>
              <a:buChar char="●"/>
            </a:pPr>
            <a:r>
              <a:rPr lang="en-US" sz="1500" u="none" strike="noStrike" dirty="0">
                <a:effectLst/>
                <a:latin typeface="Arial" panose="020B0604020202020204" pitchFamily="34" charset="0"/>
                <a:ea typeface="Arial" panose="020B0604020202020204" pitchFamily="34" charset="0"/>
              </a:rPr>
              <a:t>Hash and Crypto</a:t>
            </a:r>
          </a:p>
          <a:p>
            <a:pPr marL="666900" lvl="1" indent="-342900">
              <a:lnSpc>
                <a:spcPct val="115000"/>
              </a:lnSpc>
              <a:spcBef>
                <a:spcPts val="0"/>
              </a:spcBef>
              <a:spcAft>
                <a:spcPts val="0"/>
              </a:spcAft>
              <a:buFont typeface="Arial" panose="020B0604020202020204" pitchFamily="34" charset="0"/>
              <a:buChar char="●"/>
            </a:pPr>
            <a:r>
              <a:rPr lang="en-US" sz="1500" u="none" strike="noStrike" dirty="0">
                <a:effectLst/>
                <a:latin typeface="Arial" panose="020B0604020202020204" pitchFamily="34" charset="0"/>
                <a:ea typeface="Arial" panose="020B0604020202020204" pitchFamily="34" charset="0"/>
              </a:rPr>
              <a:t>IP Network</a:t>
            </a:r>
          </a:p>
          <a:p>
            <a:pPr marL="666900" lvl="1" indent="-342900">
              <a:lnSpc>
                <a:spcPct val="115000"/>
              </a:lnSpc>
              <a:spcBef>
                <a:spcPts val="0"/>
              </a:spcBef>
              <a:spcAft>
                <a:spcPts val="0"/>
              </a:spcAft>
              <a:buFont typeface="Arial" panose="020B0604020202020204" pitchFamily="34" charset="0"/>
              <a:buChar char="●"/>
            </a:pPr>
            <a:r>
              <a:rPr lang="en-US" sz="1500" u="none" strike="noStrike" dirty="0">
                <a:effectLst/>
                <a:latin typeface="Arial" panose="020B0604020202020204" pitchFamily="34" charset="0"/>
                <a:ea typeface="Arial" panose="020B0604020202020204" pitchFamily="34" charset="0"/>
              </a:rPr>
              <a:t>Type Conversion</a:t>
            </a:r>
          </a:p>
          <a:p>
            <a:pPr marL="0" marR="0">
              <a:lnSpc>
                <a:spcPct val="115000"/>
              </a:lnSpc>
              <a:spcBef>
                <a:spcPts val="0"/>
              </a:spcBef>
              <a:spcAft>
                <a:spcPts val="0"/>
              </a:spcAft>
            </a:pPr>
            <a:endParaRPr lang="en-US" sz="1800" dirty="0">
              <a:effectLst/>
              <a:latin typeface="Arial" panose="020B0604020202020204" pitchFamily="34" charset="0"/>
              <a:ea typeface="Arial" panose="020B0604020202020204" pitchFamily="34" charset="0"/>
            </a:endParaRPr>
          </a:p>
          <a:p>
            <a:pPr marL="0" marR="0" indent="0">
              <a:lnSpc>
                <a:spcPct val="115000"/>
              </a:lnSpc>
              <a:spcBef>
                <a:spcPts val="0"/>
              </a:spcBef>
              <a:spcAft>
                <a:spcPts val="0"/>
              </a:spcAft>
              <a:buNone/>
            </a:pPr>
            <a:r>
              <a:rPr lang="en-US" sz="1800" dirty="0">
                <a:latin typeface="Arial" panose="020B0604020202020204" pitchFamily="34" charset="0"/>
                <a:ea typeface="Arial" panose="020B0604020202020204" pitchFamily="34" charset="0"/>
              </a:rPr>
              <a:t>	</a:t>
            </a:r>
            <a:endParaRPr lang="en-US" sz="1800" dirty="0">
              <a:effectLst/>
              <a:latin typeface="Arial" panose="020B0604020202020204" pitchFamily="34" charset="0"/>
              <a:ea typeface="Arial" panose="020B0604020202020204" pitchFamily="34" charset="0"/>
            </a:endParaRPr>
          </a:p>
          <a:p>
            <a:pPr marL="0" marR="0" indent="0">
              <a:lnSpc>
                <a:spcPct val="115000"/>
              </a:lnSpc>
              <a:spcBef>
                <a:spcPts val="0"/>
              </a:spcBef>
              <a:spcAft>
                <a:spcPts val="0"/>
              </a:spcAft>
              <a:buNone/>
            </a:pPr>
            <a:endParaRPr lang="en-US" sz="1800" b="1" dirty="0">
              <a:effectLst/>
              <a:latin typeface="Arial" panose="020B0604020202020204" pitchFamily="34" charset="0"/>
              <a:ea typeface="Arial" panose="020B0604020202020204" pitchFamily="34" charset="0"/>
            </a:endParaRPr>
          </a:p>
          <a:p>
            <a:pPr marL="0" marR="0" indent="0">
              <a:lnSpc>
                <a:spcPct val="115000"/>
              </a:lnSpc>
              <a:spcBef>
                <a:spcPts val="0"/>
              </a:spcBef>
              <a:spcAft>
                <a:spcPts val="0"/>
              </a:spcAft>
              <a:buNone/>
            </a:pPr>
            <a:endParaRPr lang="en-US" sz="1800" dirty="0">
              <a:effectLst/>
              <a:latin typeface="Arial" panose="020B0604020202020204" pitchFamily="34" charset="0"/>
              <a:ea typeface="Arial" panose="020B0604020202020204" pitchFamily="34" charset="0"/>
            </a:endParaRPr>
          </a:p>
          <a:p>
            <a:pPr marL="22860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35909673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62972-3449-42D1-8185-B4BEFD52AB44}"/>
              </a:ext>
            </a:extLst>
          </p:cNvPr>
          <p:cNvSpPr>
            <a:spLocks noGrp="1"/>
          </p:cNvSpPr>
          <p:nvPr>
            <p:ph type="title"/>
          </p:nvPr>
        </p:nvSpPr>
        <p:spPr>
          <a:xfrm>
            <a:off x="581192" y="702156"/>
            <a:ext cx="11029616" cy="421969"/>
          </a:xfrm>
        </p:spPr>
        <p:txBody>
          <a:bodyPr>
            <a:noAutofit/>
          </a:bodyPr>
          <a:lstStyle/>
          <a:p>
            <a:pPr marL="228600" marR="0">
              <a:lnSpc>
                <a:spcPct val="107000"/>
              </a:lnSpc>
              <a:spcBef>
                <a:spcPts val="0"/>
              </a:spcBef>
              <a:spcAft>
                <a:spcPts val="800"/>
              </a:spcAft>
            </a:pPr>
            <a:r>
              <a:rPr lang="en-US" cap="none" dirty="0">
                <a:solidFill>
                  <a:srgbClr val="6520E0"/>
                </a:solidFill>
                <a:effectLst/>
                <a:latin typeface="Calibri" panose="020F0502020204030204" pitchFamily="34" charset="0"/>
                <a:ea typeface="Calibri" panose="020F0502020204030204" pitchFamily="34" charset="0"/>
                <a:cs typeface="Times New Roman" panose="02020603050405020304" pitchFamily="18" charset="0"/>
              </a:rPr>
              <a:t>Terraform </a:t>
            </a:r>
            <a:r>
              <a:rPr lang="en-US" cap="none" dirty="0">
                <a:solidFill>
                  <a:srgbClr val="6520E0"/>
                </a:solidFill>
                <a:latin typeface="Calibri" panose="020F0502020204030204" pitchFamily="34" charset="0"/>
                <a:ea typeface="Calibri" panose="020F0502020204030204" pitchFamily="34" charset="0"/>
                <a:cs typeface="Times New Roman" panose="02020603050405020304" pitchFamily="18" charset="0"/>
              </a:rPr>
              <a:t>Data Source</a:t>
            </a:r>
            <a:endParaRPr lang="en-US" cap="none" dirty="0">
              <a:solidFill>
                <a:srgbClr val="6520E0"/>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 name="Content Placeholder 7">
            <a:extLst>
              <a:ext uri="{FF2B5EF4-FFF2-40B4-BE49-F238E27FC236}">
                <a16:creationId xmlns:a16="http://schemas.microsoft.com/office/drawing/2014/main" id="{8856C7D2-B9A0-469E-9F54-F2B7EFF20B5F}"/>
              </a:ext>
            </a:extLst>
          </p:cNvPr>
          <p:cNvSpPr>
            <a:spLocks noGrp="1"/>
          </p:cNvSpPr>
          <p:nvPr>
            <p:ph idx="1"/>
          </p:nvPr>
        </p:nvSpPr>
        <p:spPr>
          <a:xfrm>
            <a:off x="505523" y="1264275"/>
            <a:ext cx="6581077" cy="5147675"/>
          </a:xfrm>
        </p:spPr>
        <p:style>
          <a:lnRef idx="2">
            <a:schemeClr val="accent1"/>
          </a:lnRef>
          <a:fillRef idx="1">
            <a:schemeClr val="lt1"/>
          </a:fillRef>
          <a:effectRef idx="0">
            <a:schemeClr val="accent1"/>
          </a:effectRef>
          <a:fontRef idx="minor">
            <a:schemeClr val="dk1"/>
          </a:fontRef>
        </p:style>
        <p:txBody>
          <a:bodyPr anchor="t" anchorCtr="0">
            <a:normAutofit fontScale="92500" lnSpcReduction="10000"/>
          </a:bodyPr>
          <a:lstStyle/>
          <a:p>
            <a:pPr marL="0" indent="0">
              <a:buNone/>
            </a:pPr>
            <a:r>
              <a:rPr lang="en-US" sz="2400" b="1" dirty="0"/>
              <a:t>Data Source</a:t>
            </a:r>
          </a:p>
          <a:p>
            <a:pPr marL="22860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Data Source allow data to be fetched or computed for use elsewhere in Terraform configuration</a:t>
            </a:r>
          </a:p>
          <a:p>
            <a:pPr marL="22860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a:p>
            <a:endParaRPr lang="en-US" dirty="0"/>
          </a:p>
          <a:p>
            <a:endParaRPr lang="en-US" dirty="0"/>
          </a:p>
          <a:p>
            <a:endParaRPr lang="en-US" dirty="0"/>
          </a:p>
          <a:p>
            <a:endParaRPr lang="en-US" dirty="0"/>
          </a:p>
          <a:p>
            <a:endParaRPr lang="en-US" dirty="0"/>
          </a:p>
          <a:p>
            <a:pPr marL="0" marR="0">
              <a:lnSpc>
                <a:spcPct val="115000"/>
              </a:lnSpc>
              <a:spcBef>
                <a:spcPts val="0"/>
              </a:spcBef>
              <a:spcAft>
                <a:spcPts val="0"/>
              </a:spcAft>
            </a:pPr>
            <a:r>
              <a:rPr lang="en-US" sz="1800" dirty="0">
                <a:effectLst/>
                <a:latin typeface="Arial" panose="020B0604020202020204" pitchFamily="34" charset="0"/>
                <a:ea typeface="Arial" panose="020B0604020202020204" pitchFamily="34" charset="0"/>
              </a:rPr>
              <a:t>A data source is defined under the data block. </a:t>
            </a:r>
          </a:p>
          <a:p>
            <a:pPr marL="0" marR="0">
              <a:lnSpc>
                <a:spcPct val="115000"/>
              </a:lnSpc>
              <a:spcBef>
                <a:spcPts val="0"/>
              </a:spcBef>
              <a:spcAft>
                <a:spcPts val="0"/>
              </a:spcAft>
            </a:pPr>
            <a:r>
              <a:rPr lang="en-US" sz="1800" dirty="0">
                <a:effectLst/>
                <a:latin typeface="Arial" panose="020B0604020202020204" pitchFamily="34" charset="0"/>
                <a:ea typeface="Arial" panose="020B0604020202020204" pitchFamily="34" charset="0"/>
              </a:rPr>
              <a:t>It reads from a specific data source (</a:t>
            </a:r>
            <a:r>
              <a:rPr lang="en-US" sz="1800" dirty="0" err="1">
                <a:effectLst/>
                <a:latin typeface="Arial" panose="020B0604020202020204" pitchFamily="34" charset="0"/>
                <a:ea typeface="Arial" panose="020B0604020202020204" pitchFamily="34" charset="0"/>
              </a:rPr>
              <a:t>aws_ami</a:t>
            </a:r>
            <a:r>
              <a:rPr lang="en-US" sz="1800" dirty="0">
                <a:effectLst/>
                <a:latin typeface="Arial" panose="020B0604020202020204" pitchFamily="34" charset="0"/>
                <a:ea typeface="Arial" panose="020B0604020202020204" pitchFamily="34" charset="0"/>
              </a:rPr>
              <a:t>) and exports results under “</a:t>
            </a:r>
            <a:r>
              <a:rPr lang="en-US" sz="1800" dirty="0" err="1">
                <a:effectLst/>
                <a:latin typeface="Arial" panose="020B0604020202020204" pitchFamily="34" charset="0"/>
                <a:ea typeface="Arial" panose="020B0604020202020204" pitchFamily="34" charset="0"/>
              </a:rPr>
              <a:t>app_ami</a:t>
            </a:r>
            <a:r>
              <a:rPr lang="en-US" sz="1800" dirty="0">
                <a:effectLst/>
                <a:latin typeface="Arial" panose="020B0604020202020204" pitchFamily="34" charset="0"/>
                <a:ea typeface="Arial" panose="020B0604020202020204" pitchFamily="34" charset="0"/>
              </a:rPr>
              <a:t>”</a:t>
            </a:r>
          </a:p>
          <a:p>
            <a:endParaRPr lang="en-US" dirty="0"/>
          </a:p>
        </p:txBody>
      </p:sp>
      <p:pic>
        <p:nvPicPr>
          <p:cNvPr id="5" name="Picture 4">
            <a:extLst>
              <a:ext uri="{FF2B5EF4-FFF2-40B4-BE49-F238E27FC236}">
                <a16:creationId xmlns:a16="http://schemas.microsoft.com/office/drawing/2014/main" id="{B2F8F9E6-C966-4882-84E5-D494926B9F2E}"/>
              </a:ext>
            </a:extLst>
          </p:cNvPr>
          <p:cNvPicPr>
            <a:picLocks noChangeAspect="1"/>
          </p:cNvPicPr>
          <p:nvPr/>
        </p:nvPicPr>
        <p:blipFill>
          <a:blip r:embed="rId2"/>
          <a:stretch>
            <a:fillRect/>
          </a:stretch>
        </p:blipFill>
        <p:spPr>
          <a:xfrm>
            <a:off x="7331075" y="1264275"/>
            <a:ext cx="4733925" cy="5120119"/>
          </a:xfrm>
          <a:prstGeom prst="rect">
            <a:avLst/>
          </a:prstGeom>
        </p:spPr>
      </p:pic>
      <p:graphicFrame>
        <p:nvGraphicFramePr>
          <p:cNvPr id="4" name="Diagram 3">
            <a:extLst>
              <a:ext uri="{FF2B5EF4-FFF2-40B4-BE49-F238E27FC236}">
                <a16:creationId xmlns:a16="http://schemas.microsoft.com/office/drawing/2014/main" id="{5F8D0FA8-B588-482E-BF34-A534E38C5D7D}"/>
              </a:ext>
            </a:extLst>
          </p:cNvPr>
          <p:cNvGraphicFramePr/>
          <p:nvPr>
            <p:extLst>
              <p:ext uri="{D42A27DB-BD31-4B8C-83A1-F6EECF244321}">
                <p14:modId xmlns:p14="http://schemas.microsoft.com/office/powerpoint/2010/main" val="3759293117"/>
              </p:ext>
            </p:extLst>
          </p:nvPr>
        </p:nvGraphicFramePr>
        <p:xfrm>
          <a:off x="798819" y="2281805"/>
          <a:ext cx="4192630" cy="275997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150021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62972-3449-42D1-8185-B4BEFD52AB44}"/>
              </a:ext>
            </a:extLst>
          </p:cNvPr>
          <p:cNvSpPr>
            <a:spLocks noGrp="1"/>
          </p:cNvSpPr>
          <p:nvPr>
            <p:ph type="title"/>
          </p:nvPr>
        </p:nvSpPr>
        <p:spPr>
          <a:xfrm>
            <a:off x="581192" y="702156"/>
            <a:ext cx="11029616" cy="421969"/>
          </a:xfrm>
        </p:spPr>
        <p:txBody>
          <a:bodyPr>
            <a:noAutofit/>
          </a:bodyPr>
          <a:lstStyle/>
          <a:p>
            <a:pPr marL="228600" marR="0">
              <a:lnSpc>
                <a:spcPct val="107000"/>
              </a:lnSpc>
              <a:spcBef>
                <a:spcPts val="0"/>
              </a:spcBef>
              <a:spcAft>
                <a:spcPts val="800"/>
              </a:spcAft>
            </a:pPr>
            <a:r>
              <a:rPr lang="en-US" cap="none" dirty="0">
                <a:solidFill>
                  <a:srgbClr val="6520E0"/>
                </a:solidFill>
                <a:effectLst/>
                <a:latin typeface="Calibri" panose="020F0502020204030204" pitchFamily="34" charset="0"/>
                <a:ea typeface="Calibri" panose="020F0502020204030204" pitchFamily="34" charset="0"/>
                <a:cs typeface="Times New Roman" panose="02020603050405020304" pitchFamily="18" charset="0"/>
              </a:rPr>
              <a:t>Terraform Basics</a:t>
            </a:r>
          </a:p>
        </p:txBody>
      </p:sp>
      <p:sp>
        <p:nvSpPr>
          <p:cNvPr id="8" name="Content Placeholder 7">
            <a:extLst>
              <a:ext uri="{FF2B5EF4-FFF2-40B4-BE49-F238E27FC236}">
                <a16:creationId xmlns:a16="http://schemas.microsoft.com/office/drawing/2014/main" id="{8856C7D2-B9A0-469E-9F54-F2B7EFF20B5F}"/>
              </a:ext>
            </a:extLst>
          </p:cNvPr>
          <p:cNvSpPr>
            <a:spLocks noGrp="1"/>
          </p:cNvSpPr>
          <p:nvPr>
            <p:ph idx="1"/>
          </p:nvPr>
        </p:nvSpPr>
        <p:spPr>
          <a:xfrm>
            <a:off x="505523" y="1264275"/>
            <a:ext cx="10893966" cy="5147675"/>
          </a:xfrm>
        </p:spPr>
        <p:style>
          <a:lnRef idx="2">
            <a:schemeClr val="accent1"/>
          </a:lnRef>
          <a:fillRef idx="1">
            <a:schemeClr val="lt1"/>
          </a:fillRef>
          <a:effectRef idx="0">
            <a:schemeClr val="accent1"/>
          </a:effectRef>
          <a:fontRef idx="minor">
            <a:schemeClr val="dk1"/>
          </a:fontRef>
        </p:style>
        <p:txBody>
          <a:bodyPr anchor="t" anchorCtr="0">
            <a:normAutofit/>
          </a:bodyPr>
          <a:lstStyle/>
          <a:p>
            <a:pPr marL="0" indent="0">
              <a:buNone/>
            </a:pPr>
            <a:r>
              <a:rPr lang="en-US" sz="2400" b="1" dirty="0"/>
              <a:t>Terraform Format</a:t>
            </a:r>
          </a:p>
          <a:p>
            <a:pPr marL="0" marR="0">
              <a:lnSpc>
                <a:spcPct val="115000"/>
              </a:lnSpc>
              <a:spcBef>
                <a:spcPts val="0"/>
              </a:spcBef>
              <a:spcAft>
                <a:spcPts val="0"/>
              </a:spcAft>
            </a:pPr>
            <a:r>
              <a:rPr lang="en-US" sz="1800" dirty="0">
                <a:effectLst/>
                <a:latin typeface="Arial" panose="020B0604020202020204" pitchFamily="34" charset="0"/>
                <a:ea typeface="Arial" panose="020B0604020202020204" pitchFamily="34" charset="0"/>
              </a:rPr>
              <a:t>Anyone who is into programming knows the importance of formatting the code for readability.</a:t>
            </a:r>
          </a:p>
          <a:p>
            <a:pPr marL="0" marR="0" indent="0">
              <a:lnSpc>
                <a:spcPct val="115000"/>
              </a:lnSpc>
              <a:spcBef>
                <a:spcPts val="0"/>
              </a:spcBef>
              <a:spcAft>
                <a:spcPts val="0"/>
              </a:spcAft>
              <a:buNone/>
            </a:pPr>
            <a:endParaRPr lang="en-US" sz="1800" dirty="0">
              <a:effectLst/>
              <a:latin typeface="Arial" panose="020B0604020202020204" pitchFamily="34" charset="0"/>
              <a:ea typeface="Arial" panose="020B0604020202020204" pitchFamily="34" charset="0"/>
            </a:endParaRPr>
          </a:p>
          <a:p>
            <a:pPr marL="228600">
              <a:lnSpc>
                <a:spcPct val="107000"/>
              </a:lnSpc>
              <a:spcBef>
                <a:spcPts val="0"/>
              </a:spcBef>
              <a:spcAft>
                <a:spcPts val="800"/>
              </a:spcAft>
            </a:pPr>
            <a:r>
              <a:rPr lang="en-US" sz="1800" dirty="0">
                <a:effectLst/>
                <a:latin typeface="Arial" panose="020B0604020202020204" pitchFamily="34" charset="0"/>
                <a:ea typeface="Arial" panose="020B0604020202020204" pitchFamily="34" charset="0"/>
              </a:rPr>
              <a:t>The terraform </a:t>
            </a:r>
            <a:r>
              <a:rPr lang="en-US" sz="1800" dirty="0" err="1">
                <a:effectLst/>
                <a:latin typeface="Arial" panose="020B0604020202020204" pitchFamily="34" charset="0"/>
                <a:ea typeface="Arial" panose="020B0604020202020204" pitchFamily="34" charset="0"/>
              </a:rPr>
              <a:t>fmt</a:t>
            </a:r>
            <a:r>
              <a:rPr lang="en-US" sz="1800" dirty="0">
                <a:effectLst/>
                <a:latin typeface="Arial" panose="020B0604020202020204" pitchFamily="34" charset="0"/>
                <a:ea typeface="Arial" panose="020B0604020202020204" pitchFamily="34" charset="0"/>
              </a:rPr>
              <a:t> command is used to rewrite Terraform configuration files to take care of the overall formatting</a:t>
            </a:r>
          </a:p>
          <a:p>
            <a:pPr marL="22860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pic>
        <p:nvPicPr>
          <p:cNvPr id="6" name="image18.png">
            <a:extLst>
              <a:ext uri="{FF2B5EF4-FFF2-40B4-BE49-F238E27FC236}">
                <a16:creationId xmlns:a16="http://schemas.microsoft.com/office/drawing/2014/main" id="{4C44C4A9-EB0F-4614-97EB-ABE6842C3EDE}"/>
              </a:ext>
            </a:extLst>
          </p:cNvPr>
          <p:cNvPicPr/>
          <p:nvPr/>
        </p:nvPicPr>
        <p:blipFill>
          <a:blip r:embed="rId2"/>
          <a:srcRect/>
          <a:stretch>
            <a:fillRect/>
          </a:stretch>
        </p:blipFill>
        <p:spPr>
          <a:xfrm>
            <a:off x="1268372" y="2962924"/>
            <a:ext cx="7297130" cy="2971345"/>
          </a:xfrm>
          <a:prstGeom prst="rect">
            <a:avLst/>
          </a:prstGeom>
          <a:ln/>
        </p:spPr>
      </p:pic>
    </p:spTree>
    <p:extLst>
      <p:ext uri="{BB962C8B-B14F-4D97-AF65-F5344CB8AC3E}">
        <p14:creationId xmlns:p14="http://schemas.microsoft.com/office/powerpoint/2010/main" val="15062813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62972-3449-42D1-8185-B4BEFD52AB44}"/>
              </a:ext>
            </a:extLst>
          </p:cNvPr>
          <p:cNvSpPr>
            <a:spLocks noGrp="1"/>
          </p:cNvSpPr>
          <p:nvPr>
            <p:ph type="title"/>
          </p:nvPr>
        </p:nvSpPr>
        <p:spPr>
          <a:xfrm>
            <a:off x="581192" y="702156"/>
            <a:ext cx="11029616" cy="421969"/>
          </a:xfrm>
        </p:spPr>
        <p:txBody>
          <a:bodyPr>
            <a:noAutofit/>
          </a:bodyPr>
          <a:lstStyle/>
          <a:p>
            <a:pPr marL="228600" marR="0">
              <a:lnSpc>
                <a:spcPct val="107000"/>
              </a:lnSpc>
              <a:spcBef>
                <a:spcPts val="0"/>
              </a:spcBef>
              <a:spcAft>
                <a:spcPts val="800"/>
              </a:spcAft>
            </a:pPr>
            <a:r>
              <a:rPr lang="en-US" cap="none" dirty="0">
                <a:solidFill>
                  <a:srgbClr val="6520E0"/>
                </a:solidFill>
                <a:effectLst/>
                <a:latin typeface="Calibri" panose="020F0502020204030204" pitchFamily="34" charset="0"/>
                <a:ea typeface="Calibri" panose="020F0502020204030204" pitchFamily="34" charset="0"/>
                <a:cs typeface="Times New Roman" panose="02020603050405020304" pitchFamily="18" charset="0"/>
              </a:rPr>
              <a:t>Terraform Basics</a:t>
            </a:r>
          </a:p>
        </p:txBody>
      </p:sp>
      <p:sp>
        <p:nvSpPr>
          <p:cNvPr id="8" name="Content Placeholder 7">
            <a:extLst>
              <a:ext uri="{FF2B5EF4-FFF2-40B4-BE49-F238E27FC236}">
                <a16:creationId xmlns:a16="http://schemas.microsoft.com/office/drawing/2014/main" id="{8856C7D2-B9A0-469E-9F54-F2B7EFF20B5F}"/>
              </a:ext>
            </a:extLst>
          </p:cNvPr>
          <p:cNvSpPr>
            <a:spLocks noGrp="1"/>
          </p:cNvSpPr>
          <p:nvPr>
            <p:ph idx="1"/>
          </p:nvPr>
        </p:nvSpPr>
        <p:spPr>
          <a:xfrm>
            <a:off x="505523" y="1264275"/>
            <a:ext cx="10893966" cy="5147675"/>
          </a:xfrm>
        </p:spPr>
        <p:style>
          <a:lnRef idx="2">
            <a:schemeClr val="accent1"/>
          </a:lnRef>
          <a:fillRef idx="1">
            <a:schemeClr val="lt1"/>
          </a:fillRef>
          <a:effectRef idx="0">
            <a:schemeClr val="accent1"/>
          </a:effectRef>
          <a:fontRef idx="minor">
            <a:schemeClr val="dk1"/>
          </a:fontRef>
        </p:style>
        <p:txBody>
          <a:bodyPr anchor="t" anchorCtr="0">
            <a:normAutofit/>
          </a:bodyPr>
          <a:lstStyle/>
          <a:p>
            <a:pPr marL="22860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pic>
        <p:nvPicPr>
          <p:cNvPr id="5" name="image13.jpg">
            <a:extLst>
              <a:ext uri="{FF2B5EF4-FFF2-40B4-BE49-F238E27FC236}">
                <a16:creationId xmlns:a16="http://schemas.microsoft.com/office/drawing/2014/main" id="{1A7E574F-5C25-4160-B22F-D04FFE64176A}"/>
              </a:ext>
            </a:extLst>
          </p:cNvPr>
          <p:cNvPicPr/>
          <p:nvPr/>
        </p:nvPicPr>
        <p:blipFill>
          <a:blip r:embed="rId2"/>
          <a:srcRect/>
          <a:stretch>
            <a:fillRect/>
          </a:stretch>
        </p:blipFill>
        <p:spPr>
          <a:xfrm>
            <a:off x="2957803" y="1539551"/>
            <a:ext cx="6783355" cy="4616293"/>
          </a:xfrm>
          <a:prstGeom prst="rect">
            <a:avLst/>
          </a:prstGeom>
          <a:ln/>
        </p:spPr>
      </p:pic>
    </p:spTree>
    <p:extLst>
      <p:ext uri="{BB962C8B-B14F-4D97-AF65-F5344CB8AC3E}">
        <p14:creationId xmlns:p14="http://schemas.microsoft.com/office/powerpoint/2010/main" val="20943038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6520E0"/>
        </a:solidFill>
        <a:effectLst/>
      </p:bgPr>
    </p:bg>
    <p:spTree>
      <p:nvGrpSpPr>
        <p:cNvPr id="1" name="Shape 214"/>
        <p:cNvGrpSpPr/>
        <p:nvPr/>
      </p:nvGrpSpPr>
      <p:grpSpPr>
        <a:xfrm>
          <a:off x="0" y="0"/>
          <a:ext cx="0" cy="0"/>
          <a:chOff x="0" y="0"/>
          <a:chExt cx="0" cy="0"/>
        </a:xfrm>
      </p:grpSpPr>
      <p:sp>
        <p:nvSpPr>
          <p:cNvPr id="215" name="Google Shape;215;p27"/>
          <p:cNvSpPr txBox="1">
            <a:spLocks noGrp="1"/>
          </p:cNvSpPr>
          <p:nvPr>
            <p:ph type="title"/>
          </p:nvPr>
        </p:nvSpPr>
        <p:spPr>
          <a:xfrm>
            <a:off x="797467" y="2869796"/>
            <a:ext cx="10962800" cy="1118400"/>
          </a:xfrm>
          <a:prstGeom prst="rect">
            <a:avLst/>
          </a:prstGeom>
        </p:spPr>
        <p:txBody>
          <a:bodyPr spcFirstLastPara="1" vert="horz" wrap="square" lIns="121900" tIns="121900" rIns="121900" bIns="121900" rtlCol="0" anchor="ctr" anchorCtr="0">
            <a:noAutofit/>
          </a:bodyPr>
          <a:lstStyle/>
          <a:p>
            <a:r>
              <a:rPr lang="en" dirty="0"/>
              <a:t>Demo</a:t>
            </a:r>
            <a:endParaRPr dirty="0"/>
          </a:p>
        </p:txBody>
      </p:sp>
    </p:spTree>
    <p:extLst>
      <p:ext uri="{BB962C8B-B14F-4D97-AF65-F5344CB8AC3E}">
        <p14:creationId xmlns:p14="http://schemas.microsoft.com/office/powerpoint/2010/main" val="5027290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62972-3449-42D1-8185-B4BEFD52AB44}"/>
              </a:ext>
            </a:extLst>
          </p:cNvPr>
          <p:cNvSpPr>
            <a:spLocks noGrp="1"/>
          </p:cNvSpPr>
          <p:nvPr>
            <p:ph type="title"/>
          </p:nvPr>
        </p:nvSpPr>
        <p:spPr>
          <a:xfrm>
            <a:off x="581192" y="702156"/>
            <a:ext cx="11029616" cy="421969"/>
          </a:xfrm>
        </p:spPr>
        <p:txBody>
          <a:bodyPr>
            <a:noAutofit/>
          </a:bodyPr>
          <a:lstStyle/>
          <a:p>
            <a:pPr marL="228600" marR="0">
              <a:lnSpc>
                <a:spcPct val="107000"/>
              </a:lnSpc>
              <a:spcBef>
                <a:spcPts val="0"/>
              </a:spcBef>
              <a:spcAft>
                <a:spcPts val="800"/>
              </a:spcAft>
            </a:pPr>
            <a:r>
              <a:rPr lang="en-US" cap="none" dirty="0">
                <a:solidFill>
                  <a:srgbClr val="6520E0"/>
                </a:solidFill>
                <a:latin typeface="Calibri" panose="020F0502020204030204" pitchFamily="34" charset="0"/>
                <a:ea typeface="Calibri" panose="020F0502020204030204" pitchFamily="34" charset="0"/>
                <a:cs typeface="Times New Roman" panose="02020603050405020304" pitchFamily="18" charset="0"/>
              </a:rPr>
              <a:t>Prerequisites</a:t>
            </a:r>
            <a:endParaRPr lang="en-US" cap="none" dirty="0">
              <a:solidFill>
                <a:srgbClr val="6520E0"/>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 name="Content Placeholder 7">
            <a:extLst>
              <a:ext uri="{FF2B5EF4-FFF2-40B4-BE49-F238E27FC236}">
                <a16:creationId xmlns:a16="http://schemas.microsoft.com/office/drawing/2014/main" id="{8856C7D2-B9A0-469E-9F54-F2B7EFF20B5F}"/>
              </a:ext>
            </a:extLst>
          </p:cNvPr>
          <p:cNvSpPr>
            <a:spLocks noGrp="1"/>
          </p:cNvSpPr>
          <p:nvPr>
            <p:ph idx="1"/>
          </p:nvPr>
        </p:nvSpPr>
        <p:spPr>
          <a:xfrm>
            <a:off x="505523" y="1264276"/>
            <a:ext cx="11029615" cy="3634486"/>
          </a:xfrm>
        </p:spPr>
        <p:txBody>
          <a:bodyPr>
            <a:normAutofit/>
          </a:bodyPr>
          <a:lstStyle/>
          <a:p>
            <a:r>
              <a:rPr lang="en-US" dirty="0"/>
              <a:t>Install Terraform</a:t>
            </a:r>
          </a:p>
          <a:p>
            <a:pPr marL="0" indent="0">
              <a:buNone/>
            </a:pPr>
            <a:r>
              <a:rPr lang="en-US" dirty="0">
                <a:hlinkClick r:id="rId2"/>
              </a:rPr>
              <a:t>https://www.terraform.io/downloads.html</a:t>
            </a:r>
            <a:endParaRPr lang="en-US" dirty="0"/>
          </a:p>
          <a:p>
            <a:pPr marL="0" indent="0">
              <a:buNone/>
            </a:pPr>
            <a:r>
              <a:rPr lang="en-US" dirty="0"/>
              <a:t> </a:t>
            </a:r>
          </a:p>
          <a:p>
            <a:r>
              <a:rPr lang="en-US" dirty="0"/>
              <a:t>AWS account </a:t>
            </a:r>
          </a:p>
          <a:p>
            <a:pPr marL="0" indent="0">
              <a:buNone/>
            </a:pPr>
            <a:r>
              <a:rPr lang="en-US" dirty="0">
                <a:hlinkClick r:id="rId3"/>
              </a:rPr>
              <a:t>https://aws.amazon.com/</a:t>
            </a:r>
            <a:endParaRPr lang="en-US" dirty="0"/>
          </a:p>
          <a:p>
            <a:pPr marL="0" indent="0">
              <a:buNone/>
            </a:pPr>
            <a:endParaRPr lang="en-US" dirty="0"/>
          </a:p>
          <a:p>
            <a:r>
              <a:rPr lang="en-US" dirty="0"/>
              <a:t>ATOM Editor [</a:t>
            </a:r>
            <a:r>
              <a:rPr lang="en-US" b="0" i="0" dirty="0">
                <a:solidFill>
                  <a:srgbClr val="4D5156"/>
                </a:solidFill>
                <a:effectLst/>
                <a:latin typeface="Roboto"/>
              </a:rPr>
              <a:t>A hackable text </a:t>
            </a:r>
            <a:r>
              <a:rPr lang="en-US" b="1" i="0" dirty="0">
                <a:solidFill>
                  <a:srgbClr val="5F6368"/>
                </a:solidFill>
                <a:effectLst/>
                <a:latin typeface="Roboto"/>
              </a:rPr>
              <a:t>editor</a:t>
            </a:r>
            <a:r>
              <a:rPr lang="en-US" b="0" i="0" dirty="0">
                <a:solidFill>
                  <a:srgbClr val="4D5156"/>
                </a:solidFill>
                <a:effectLst/>
                <a:latin typeface="Roboto"/>
              </a:rPr>
              <a:t> for the 21st Century]</a:t>
            </a:r>
            <a:endParaRPr lang="en-US" dirty="0"/>
          </a:p>
          <a:p>
            <a:pPr marL="0" indent="0">
              <a:buNone/>
            </a:pPr>
            <a:r>
              <a:rPr lang="en-US" dirty="0"/>
              <a:t>https://atom.io/</a:t>
            </a:r>
          </a:p>
          <a:p>
            <a:pPr lvl="1">
              <a:lnSpc>
                <a:spcPct val="120000"/>
              </a:lnSpc>
              <a:spcBef>
                <a:spcPts val="0"/>
              </a:spcBef>
              <a:spcAft>
                <a:spcPts val="0"/>
              </a:spcAft>
            </a:pPr>
            <a:endParaRPr lang="en-US" dirty="0"/>
          </a:p>
        </p:txBody>
      </p:sp>
    </p:spTree>
    <p:extLst>
      <p:ext uri="{BB962C8B-B14F-4D97-AF65-F5344CB8AC3E}">
        <p14:creationId xmlns:p14="http://schemas.microsoft.com/office/powerpoint/2010/main" val="10038136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6520E0"/>
        </a:solidFill>
        <a:effectLst/>
      </p:bgPr>
    </p:bg>
    <p:spTree>
      <p:nvGrpSpPr>
        <p:cNvPr id="1" name="Shape 214"/>
        <p:cNvGrpSpPr/>
        <p:nvPr/>
      </p:nvGrpSpPr>
      <p:grpSpPr>
        <a:xfrm>
          <a:off x="0" y="0"/>
          <a:ext cx="0" cy="0"/>
          <a:chOff x="0" y="0"/>
          <a:chExt cx="0" cy="0"/>
        </a:xfrm>
      </p:grpSpPr>
      <p:sp>
        <p:nvSpPr>
          <p:cNvPr id="215" name="Google Shape;215;p27"/>
          <p:cNvSpPr txBox="1">
            <a:spLocks noGrp="1"/>
          </p:cNvSpPr>
          <p:nvPr>
            <p:ph type="title"/>
          </p:nvPr>
        </p:nvSpPr>
        <p:spPr>
          <a:xfrm>
            <a:off x="797467" y="2869796"/>
            <a:ext cx="10962800" cy="1118400"/>
          </a:xfrm>
          <a:prstGeom prst="rect">
            <a:avLst/>
          </a:prstGeom>
        </p:spPr>
        <p:txBody>
          <a:bodyPr spcFirstLastPara="1" vert="horz" wrap="square" lIns="121900" tIns="121900" rIns="121900" bIns="121900" rtlCol="0" anchor="ctr" anchorCtr="0">
            <a:noAutofit/>
          </a:bodyPr>
          <a:lstStyle/>
          <a:p>
            <a:r>
              <a:rPr lang="en" dirty="0"/>
              <a:t>Knowledge check</a:t>
            </a:r>
            <a:endParaRPr dirty="0"/>
          </a:p>
        </p:txBody>
      </p:sp>
    </p:spTree>
    <p:extLst>
      <p:ext uri="{BB962C8B-B14F-4D97-AF65-F5344CB8AC3E}">
        <p14:creationId xmlns:p14="http://schemas.microsoft.com/office/powerpoint/2010/main" val="38981488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4CADEC-507D-4571-BFF2-96CA51272FCA}"/>
              </a:ext>
            </a:extLst>
          </p:cNvPr>
          <p:cNvSpPr>
            <a:spLocks noGrp="1"/>
          </p:cNvSpPr>
          <p:nvPr>
            <p:ph type="title"/>
          </p:nvPr>
        </p:nvSpPr>
        <p:spPr/>
        <p:txBody>
          <a:bodyPr/>
          <a:lstStyle/>
          <a:p>
            <a:r>
              <a:rPr lang="en-US" dirty="0"/>
              <a:t>Check  - I</a:t>
            </a:r>
          </a:p>
        </p:txBody>
      </p:sp>
      <p:sp>
        <p:nvSpPr>
          <p:cNvPr id="3" name="Content Placeholder 2">
            <a:extLst>
              <a:ext uri="{FF2B5EF4-FFF2-40B4-BE49-F238E27FC236}">
                <a16:creationId xmlns:a16="http://schemas.microsoft.com/office/drawing/2014/main" id="{FEA84EB1-071B-4552-970F-24B1149F1B91}"/>
              </a:ext>
            </a:extLst>
          </p:cNvPr>
          <p:cNvSpPr>
            <a:spLocks noGrp="1"/>
          </p:cNvSpPr>
          <p:nvPr>
            <p:ph idx="1"/>
          </p:nvPr>
        </p:nvSpPr>
        <p:spPr/>
        <p:txBody>
          <a:bodyPr/>
          <a:lstStyle/>
          <a:p>
            <a:pPr marL="0" indent="0">
              <a:buNone/>
            </a:pPr>
            <a:r>
              <a:rPr lang="en-US" dirty="0"/>
              <a:t>You have recently joined a company who are too new to terraform and you have been instructed to teach develops on basics on terraform what is the workflow you will suggest then?</a:t>
            </a:r>
          </a:p>
          <a:p>
            <a:pPr>
              <a:buFont typeface="Wingdings" panose="05000000000000000000" pitchFamily="2" charset="2"/>
              <a:buChar char="q"/>
            </a:pPr>
            <a:r>
              <a:rPr lang="en-US" dirty="0"/>
              <a:t>A. Learn terraform write code and push to git and start deploying the infrastructure</a:t>
            </a:r>
          </a:p>
          <a:p>
            <a:pPr>
              <a:buFont typeface="Wingdings" panose="05000000000000000000" pitchFamily="2" charset="2"/>
              <a:buChar char="q"/>
            </a:pPr>
            <a:r>
              <a:rPr lang="en-US" dirty="0"/>
              <a:t>Create a terraform state with all the requirements and do terraform apply every time you deploy</a:t>
            </a:r>
          </a:p>
          <a:p>
            <a:pPr>
              <a:buFont typeface="Wingdings" panose="05000000000000000000" pitchFamily="2" charset="2"/>
              <a:buChar char="q"/>
            </a:pPr>
            <a:r>
              <a:rPr lang="en-US" dirty="0"/>
              <a:t>Write a code, do terraform plan and then terraform apply to properly deploy the infrastructure </a:t>
            </a:r>
          </a:p>
          <a:p>
            <a:pPr>
              <a:buFont typeface="Wingdings" panose="05000000000000000000" pitchFamily="2" charset="2"/>
              <a:buChar char="q"/>
            </a:pPr>
            <a:r>
              <a:rPr lang="en-US" dirty="0"/>
              <a:t>Learn as you go, deploy get your hands on terraform</a:t>
            </a:r>
          </a:p>
          <a:p>
            <a:endParaRPr lang="en-US" dirty="0"/>
          </a:p>
        </p:txBody>
      </p:sp>
      <p:pic>
        <p:nvPicPr>
          <p:cNvPr id="5" name="Graphic 4" descr="Checkmark with solid fill">
            <a:extLst>
              <a:ext uri="{FF2B5EF4-FFF2-40B4-BE49-F238E27FC236}">
                <a16:creationId xmlns:a16="http://schemas.microsoft.com/office/drawing/2014/main" id="{D0447639-065A-41AE-A4A0-E2E058B37F8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83131" y="4339034"/>
            <a:ext cx="274739" cy="274739"/>
          </a:xfrm>
          <a:prstGeom prst="rect">
            <a:avLst/>
          </a:prstGeom>
        </p:spPr>
      </p:pic>
    </p:spTree>
    <p:extLst>
      <p:ext uri="{BB962C8B-B14F-4D97-AF65-F5344CB8AC3E}">
        <p14:creationId xmlns:p14="http://schemas.microsoft.com/office/powerpoint/2010/main" val="3037702779"/>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50C804-8947-4B32-ACC1-C9CB74D2644F}"/>
              </a:ext>
            </a:extLst>
          </p:cNvPr>
          <p:cNvSpPr>
            <a:spLocks noGrp="1"/>
          </p:cNvSpPr>
          <p:nvPr>
            <p:ph type="title"/>
          </p:nvPr>
        </p:nvSpPr>
        <p:spPr/>
        <p:txBody>
          <a:bodyPr/>
          <a:lstStyle/>
          <a:p>
            <a:r>
              <a:rPr lang="en-US" dirty="0"/>
              <a:t>Check - II</a:t>
            </a:r>
          </a:p>
        </p:txBody>
      </p:sp>
      <p:sp>
        <p:nvSpPr>
          <p:cNvPr id="3" name="Content Placeholder 2">
            <a:extLst>
              <a:ext uri="{FF2B5EF4-FFF2-40B4-BE49-F238E27FC236}">
                <a16:creationId xmlns:a16="http://schemas.microsoft.com/office/drawing/2014/main" id="{B6D96600-C05E-4C15-B707-7F014F342099}"/>
              </a:ext>
            </a:extLst>
          </p:cNvPr>
          <p:cNvSpPr>
            <a:spLocks noGrp="1"/>
          </p:cNvSpPr>
          <p:nvPr>
            <p:ph idx="1"/>
          </p:nvPr>
        </p:nvSpPr>
        <p:spPr/>
        <p:txBody>
          <a:bodyPr/>
          <a:lstStyle/>
          <a:p>
            <a:pPr marL="0" indent="0">
              <a:buNone/>
            </a:pPr>
            <a:r>
              <a:rPr lang="en-US" dirty="0"/>
              <a:t>Which of the following is not a native Infrastructure as tool (</a:t>
            </a:r>
            <a:r>
              <a:rPr lang="en-US" dirty="0" err="1"/>
              <a:t>IaC</a:t>
            </a:r>
            <a:r>
              <a:rPr lang="en-US" dirty="0"/>
              <a:t>)?</a:t>
            </a:r>
          </a:p>
          <a:p>
            <a:pPr>
              <a:buFont typeface="Wingdings" panose="05000000000000000000" pitchFamily="2" charset="2"/>
              <a:buChar char="q"/>
            </a:pPr>
            <a:r>
              <a:rPr lang="en-US" dirty="0"/>
              <a:t>A. </a:t>
            </a:r>
            <a:r>
              <a:rPr lang="en-US" dirty="0" err="1"/>
              <a:t>Cloudformation</a:t>
            </a:r>
            <a:endParaRPr lang="en-US" dirty="0"/>
          </a:p>
          <a:p>
            <a:pPr>
              <a:buFont typeface="Wingdings" panose="05000000000000000000" pitchFamily="2" charset="2"/>
              <a:buChar char="q"/>
            </a:pPr>
            <a:r>
              <a:rPr lang="en-US" dirty="0"/>
              <a:t>B. Azure Resource Manager</a:t>
            </a:r>
          </a:p>
          <a:p>
            <a:pPr>
              <a:buFont typeface="Wingdings" panose="05000000000000000000" pitchFamily="2" charset="2"/>
              <a:buChar char="q"/>
            </a:pPr>
            <a:r>
              <a:rPr lang="en-US" dirty="0"/>
              <a:t>C. Terraform</a:t>
            </a:r>
          </a:p>
          <a:p>
            <a:pPr>
              <a:buFont typeface="Wingdings" panose="05000000000000000000" pitchFamily="2" charset="2"/>
              <a:buChar char="q"/>
            </a:pPr>
            <a:r>
              <a:rPr lang="en-US" dirty="0"/>
              <a:t>D. Puppet</a:t>
            </a:r>
          </a:p>
          <a:p>
            <a:pPr marL="0" indent="0">
              <a:buNone/>
            </a:pPr>
            <a:endParaRPr lang="en-US" dirty="0"/>
          </a:p>
          <a:p>
            <a:endParaRPr lang="en-US" dirty="0"/>
          </a:p>
        </p:txBody>
      </p:sp>
      <p:pic>
        <p:nvPicPr>
          <p:cNvPr id="4" name="Graphic 3" descr="Checkmark with solid fill">
            <a:extLst>
              <a:ext uri="{FF2B5EF4-FFF2-40B4-BE49-F238E27FC236}">
                <a16:creationId xmlns:a16="http://schemas.microsoft.com/office/drawing/2014/main" id="{506AEE88-9454-4691-85C2-B38E170FCDA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92656" y="4415234"/>
            <a:ext cx="274739" cy="274739"/>
          </a:xfrm>
          <a:prstGeom prst="rect">
            <a:avLst/>
          </a:prstGeom>
        </p:spPr>
      </p:pic>
    </p:spTree>
    <p:extLst>
      <p:ext uri="{BB962C8B-B14F-4D97-AF65-F5344CB8AC3E}">
        <p14:creationId xmlns:p14="http://schemas.microsoft.com/office/powerpoint/2010/main" val="1574038272"/>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39554F-104C-461E-8936-76987F2CC684}"/>
              </a:ext>
            </a:extLst>
          </p:cNvPr>
          <p:cNvSpPr>
            <a:spLocks noGrp="1"/>
          </p:cNvSpPr>
          <p:nvPr>
            <p:ph type="title"/>
          </p:nvPr>
        </p:nvSpPr>
        <p:spPr>
          <a:xfrm>
            <a:off x="497217" y="524875"/>
            <a:ext cx="11029616" cy="566807"/>
          </a:xfrm>
        </p:spPr>
        <p:txBody>
          <a:bodyPr/>
          <a:lstStyle/>
          <a:p>
            <a:r>
              <a:rPr lang="en-US" dirty="0"/>
              <a:t>Agenda</a:t>
            </a:r>
          </a:p>
        </p:txBody>
      </p:sp>
      <p:sp>
        <p:nvSpPr>
          <p:cNvPr id="3" name="Content Placeholder 2">
            <a:extLst>
              <a:ext uri="{FF2B5EF4-FFF2-40B4-BE49-F238E27FC236}">
                <a16:creationId xmlns:a16="http://schemas.microsoft.com/office/drawing/2014/main" id="{B98A11C4-7590-4CA4-8A7C-E8046F06F68C}"/>
              </a:ext>
            </a:extLst>
          </p:cNvPr>
          <p:cNvSpPr>
            <a:spLocks noGrp="1"/>
          </p:cNvSpPr>
          <p:nvPr>
            <p:ph idx="1"/>
          </p:nvPr>
        </p:nvSpPr>
        <p:spPr>
          <a:xfrm>
            <a:off x="581192" y="1268963"/>
            <a:ext cx="11029615" cy="5309119"/>
          </a:xfrm>
        </p:spPr>
        <p:txBody>
          <a:bodyPr>
            <a:normAutofit fontScale="40000" lnSpcReduction="20000"/>
          </a:bodyPr>
          <a:lstStyle/>
          <a:p>
            <a:pPr indent="-91440" algn="just">
              <a:lnSpc>
                <a:spcPct val="120000"/>
              </a:lnSpc>
              <a:spcBef>
                <a:spcPts val="200"/>
              </a:spcBef>
              <a:spcAft>
                <a:spcPts val="300"/>
              </a:spcAft>
            </a:pPr>
            <a:endParaRPr lang="en-US" dirty="0">
              <a:latin typeface="Arial" panose="020B0604020202020204" pitchFamily="34" charset="0"/>
              <a:cs typeface="Arial" panose="020B0604020202020204" pitchFamily="34" charset="0"/>
            </a:endParaRPr>
          </a:p>
          <a:p>
            <a:pPr indent="-182880">
              <a:lnSpc>
                <a:spcPct val="120000"/>
              </a:lnSpc>
              <a:spcBef>
                <a:spcPts val="200"/>
              </a:spcBef>
              <a:spcAft>
                <a:spcPts val="300"/>
              </a:spcAft>
            </a:pPr>
            <a:r>
              <a:rPr lang="en-US" sz="4300" dirty="0">
                <a:latin typeface="Arial" panose="020B0604020202020204" pitchFamily="34" charset="0"/>
                <a:cs typeface="Arial" panose="020B0604020202020204" pitchFamily="34" charset="0"/>
              </a:rPr>
              <a:t>Infrastructure as Code – Why?</a:t>
            </a:r>
          </a:p>
          <a:p>
            <a:pPr indent="-182880">
              <a:lnSpc>
                <a:spcPct val="120000"/>
              </a:lnSpc>
              <a:spcBef>
                <a:spcPts val="200"/>
              </a:spcBef>
              <a:spcAft>
                <a:spcPts val="300"/>
              </a:spcAft>
            </a:pPr>
            <a:r>
              <a:rPr lang="en-US" sz="4300" dirty="0">
                <a:latin typeface="Arial" panose="020B0604020202020204" pitchFamily="34" charset="0"/>
                <a:cs typeface="Arial" panose="020B0604020202020204" pitchFamily="34" charset="0"/>
              </a:rPr>
              <a:t>Terraform How it works</a:t>
            </a:r>
          </a:p>
          <a:p>
            <a:pPr indent="-182880">
              <a:lnSpc>
                <a:spcPct val="120000"/>
              </a:lnSpc>
              <a:spcBef>
                <a:spcPts val="200"/>
              </a:spcBef>
              <a:spcAft>
                <a:spcPts val="300"/>
              </a:spcAft>
            </a:pPr>
            <a:r>
              <a:rPr lang="en-US" sz="4300" dirty="0">
                <a:latin typeface="Arial" panose="020B0604020202020204" pitchFamily="34" charset="0"/>
                <a:cs typeface="Arial" panose="020B0604020202020204" pitchFamily="34" charset="0"/>
              </a:rPr>
              <a:t>Terraform Basics</a:t>
            </a:r>
          </a:p>
          <a:p>
            <a:pPr lvl="1" indent="-182880">
              <a:lnSpc>
                <a:spcPct val="120000"/>
              </a:lnSpc>
              <a:spcBef>
                <a:spcPts val="200"/>
              </a:spcBef>
              <a:spcAft>
                <a:spcPts val="300"/>
              </a:spcAft>
            </a:pPr>
            <a:r>
              <a:rPr lang="en-US" sz="3100" dirty="0">
                <a:latin typeface="Arial" panose="020B0604020202020204" pitchFamily="34" charset="0"/>
                <a:cs typeface="Arial" panose="020B0604020202020204" pitchFamily="34" charset="0"/>
              </a:rPr>
              <a:t>Provider</a:t>
            </a:r>
          </a:p>
          <a:p>
            <a:pPr lvl="1" indent="-182880">
              <a:lnSpc>
                <a:spcPct val="120000"/>
              </a:lnSpc>
              <a:spcBef>
                <a:spcPts val="200"/>
              </a:spcBef>
              <a:spcAft>
                <a:spcPts val="300"/>
              </a:spcAft>
            </a:pPr>
            <a:r>
              <a:rPr lang="en-US" sz="3100" dirty="0">
                <a:latin typeface="Arial" panose="020B0604020202020204" pitchFamily="34" charset="0"/>
                <a:cs typeface="Arial" panose="020B0604020202020204" pitchFamily="34" charset="0"/>
              </a:rPr>
              <a:t>Resource</a:t>
            </a:r>
          </a:p>
          <a:p>
            <a:pPr indent="-182880">
              <a:lnSpc>
                <a:spcPct val="120000"/>
              </a:lnSpc>
              <a:spcBef>
                <a:spcPts val="200"/>
              </a:spcBef>
              <a:spcAft>
                <a:spcPts val="300"/>
              </a:spcAft>
            </a:pPr>
            <a:r>
              <a:rPr lang="en-US" sz="4300" dirty="0">
                <a:latin typeface="Arial" panose="020B0604020202020204" pitchFamily="34" charset="0"/>
                <a:cs typeface="Arial" panose="020B0604020202020204" pitchFamily="34" charset="0"/>
              </a:rPr>
              <a:t>Terraform Commands</a:t>
            </a:r>
          </a:p>
          <a:p>
            <a:pPr lvl="1" indent="-182880">
              <a:lnSpc>
                <a:spcPct val="120000"/>
              </a:lnSpc>
              <a:spcBef>
                <a:spcPts val="200"/>
              </a:spcBef>
              <a:spcAft>
                <a:spcPts val="300"/>
              </a:spcAft>
            </a:pPr>
            <a:r>
              <a:rPr lang="en-US" sz="3000" dirty="0">
                <a:latin typeface="Arial" panose="020B0604020202020204" pitchFamily="34" charset="0"/>
                <a:cs typeface="Arial" panose="020B0604020202020204" pitchFamily="34" charset="0"/>
              </a:rPr>
              <a:t>Init</a:t>
            </a:r>
          </a:p>
          <a:p>
            <a:pPr lvl="1" indent="-182880">
              <a:lnSpc>
                <a:spcPct val="120000"/>
              </a:lnSpc>
              <a:spcBef>
                <a:spcPts val="200"/>
              </a:spcBef>
              <a:spcAft>
                <a:spcPts val="300"/>
              </a:spcAft>
            </a:pPr>
            <a:r>
              <a:rPr lang="en-US" sz="3000" dirty="0">
                <a:latin typeface="Arial" panose="020B0604020202020204" pitchFamily="34" charset="0"/>
                <a:cs typeface="Arial" panose="020B0604020202020204" pitchFamily="34" charset="0"/>
              </a:rPr>
              <a:t>Plan</a:t>
            </a:r>
          </a:p>
          <a:p>
            <a:pPr lvl="1" indent="-182880">
              <a:lnSpc>
                <a:spcPct val="120000"/>
              </a:lnSpc>
              <a:spcBef>
                <a:spcPts val="200"/>
              </a:spcBef>
              <a:spcAft>
                <a:spcPts val="300"/>
              </a:spcAft>
            </a:pPr>
            <a:r>
              <a:rPr lang="en-US" sz="3000" dirty="0">
                <a:latin typeface="Arial" panose="020B0604020202020204" pitchFamily="34" charset="0"/>
                <a:cs typeface="Arial" panose="020B0604020202020204" pitchFamily="34" charset="0"/>
              </a:rPr>
              <a:t>Apply</a:t>
            </a:r>
          </a:p>
          <a:p>
            <a:pPr lvl="1" indent="-182880">
              <a:lnSpc>
                <a:spcPct val="120000"/>
              </a:lnSpc>
              <a:spcBef>
                <a:spcPts val="200"/>
              </a:spcBef>
              <a:spcAft>
                <a:spcPts val="300"/>
              </a:spcAft>
            </a:pPr>
            <a:r>
              <a:rPr lang="en-US" sz="3000" dirty="0">
                <a:latin typeface="Arial" panose="020B0604020202020204" pitchFamily="34" charset="0"/>
                <a:cs typeface="Arial" panose="020B0604020202020204" pitchFamily="34" charset="0"/>
              </a:rPr>
              <a:t>Destroy</a:t>
            </a:r>
          </a:p>
          <a:p>
            <a:pPr indent="-182880">
              <a:lnSpc>
                <a:spcPct val="120000"/>
              </a:lnSpc>
              <a:spcBef>
                <a:spcPts val="200"/>
              </a:spcBef>
              <a:spcAft>
                <a:spcPts val="300"/>
              </a:spcAft>
            </a:pPr>
            <a:r>
              <a:rPr lang="en-US" sz="4300" dirty="0">
                <a:latin typeface="Arial" panose="020B0604020202020204" pitchFamily="34" charset="0"/>
                <a:cs typeface="Arial" panose="020B0604020202020204" pitchFamily="34" charset="0"/>
              </a:rPr>
              <a:t>Terraform Advance</a:t>
            </a:r>
          </a:p>
          <a:p>
            <a:pPr lvl="1" indent="-182880">
              <a:lnSpc>
                <a:spcPct val="120000"/>
              </a:lnSpc>
              <a:spcBef>
                <a:spcPts val="200"/>
              </a:spcBef>
              <a:spcAft>
                <a:spcPts val="300"/>
              </a:spcAft>
            </a:pPr>
            <a:r>
              <a:rPr lang="en-US" sz="3000" dirty="0">
                <a:latin typeface="Arial" panose="020B0604020202020204" pitchFamily="34" charset="0"/>
                <a:cs typeface="Arial" panose="020B0604020202020204" pitchFamily="34" charset="0"/>
              </a:rPr>
              <a:t>Variable</a:t>
            </a:r>
          </a:p>
          <a:p>
            <a:pPr lvl="1" indent="-182880">
              <a:lnSpc>
                <a:spcPct val="120000"/>
              </a:lnSpc>
              <a:spcBef>
                <a:spcPts val="200"/>
              </a:spcBef>
              <a:spcAft>
                <a:spcPts val="300"/>
              </a:spcAft>
            </a:pPr>
            <a:r>
              <a:rPr lang="en-US" sz="3000" dirty="0">
                <a:latin typeface="Arial" panose="020B0604020202020204" pitchFamily="34" charset="0"/>
                <a:cs typeface="Arial" panose="020B0604020202020204" pitchFamily="34" charset="0"/>
              </a:rPr>
              <a:t>Count Parameters</a:t>
            </a:r>
          </a:p>
          <a:p>
            <a:pPr lvl="1" indent="-182880">
              <a:lnSpc>
                <a:spcPct val="120000"/>
              </a:lnSpc>
              <a:spcBef>
                <a:spcPts val="200"/>
              </a:spcBef>
              <a:spcAft>
                <a:spcPts val="300"/>
              </a:spcAft>
            </a:pPr>
            <a:r>
              <a:rPr lang="en-US" sz="3000" dirty="0">
                <a:latin typeface="Arial" panose="020B0604020202020204" pitchFamily="34" charset="0"/>
                <a:cs typeface="Arial" panose="020B0604020202020204" pitchFamily="34" charset="0"/>
              </a:rPr>
              <a:t>Function</a:t>
            </a:r>
          </a:p>
          <a:p>
            <a:pPr lvl="1" indent="-182880">
              <a:lnSpc>
                <a:spcPct val="120000"/>
              </a:lnSpc>
              <a:spcBef>
                <a:spcPts val="200"/>
              </a:spcBef>
              <a:spcAft>
                <a:spcPts val="300"/>
              </a:spcAft>
            </a:pPr>
            <a:r>
              <a:rPr lang="en-US" sz="3000" dirty="0">
                <a:latin typeface="Arial" panose="020B0604020202020204" pitchFamily="34" charset="0"/>
                <a:cs typeface="Arial" panose="020B0604020202020204" pitchFamily="34" charset="0"/>
              </a:rPr>
              <a:t>Data sources</a:t>
            </a:r>
          </a:p>
          <a:p>
            <a:pPr indent="-182880">
              <a:lnSpc>
                <a:spcPct val="120000"/>
              </a:lnSpc>
              <a:spcBef>
                <a:spcPts val="200"/>
              </a:spcBef>
              <a:spcAft>
                <a:spcPts val="300"/>
              </a:spcAft>
            </a:pPr>
            <a:r>
              <a:rPr lang="en-US" sz="4300" dirty="0">
                <a:latin typeface="Arial" panose="020B0604020202020204" pitchFamily="34" charset="0"/>
                <a:cs typeface="Arial" panose="020B0604020202020204" pitchFamily="34" charset="0"/>
              </a:rPr>
              <a:t>Demo</a:t>
            </a:r>
          </a:p>
          <a:p>
            <a:pPr indent="-182880">
              <a:lnSpc>
                <a:spcPct val="120000"/>
              </a:lnSpc>
              <a:spcBef>
                <a:spcPts val="200"/>
              </a:spcBef>
              <a:spcAft>
                <a:spcPts val="300"/>
              </a:spcAft>
            </a:pPr>
            <a:r>
              <a:rPr lang="en-US" sz="4300" dirty="0">
                <a:latin typeface="Arial" panose="020B0604020202020204" pitchFamily="34" charset="0"/>
                <a:cs typeface="Arial" panose="020B0604020202020204" pitchFamily="34" charset="0"/>
              </a:rPr>
              <a:t>Knowledge Check</a:t>
            </a:r>
          </a:p>
          <a:p>
            <a:pPr indent="-182880">
              <a:lnSpc>
                <a:spcPct val="120000"/>
              </a:lnSpc>
              <a:spcBef>
                <a:spcPts val="200"/>
              </a:spcBef>
              <a:spcAft>
                <a:spcPts val="300"/>
              </a:spcAft>
            </a:pPr>
            <a:r>
              <a:rPr lang="en-US" sz="4300" dirty="0">
                <a:latin typeface="Arial" panose="020B0604020202020204" pitchFamily="34" charset="0"/>
                <a:cs typeface="Arial" panose="020B0604020202020204" pitchFamily="34" charset="0"/>
              </a:rPr>
              <a:t>Q &amp; A</a:t>
            </a:r>
          </a:p>
          <a:p>
            <a:pPr indent="-91440" algn="just">
              <a:lnSpc>
                <a:spcPct val="120000"/>
              </a:lnSpc>
            </a:pPr>
            <a:endParaRPr lang="en-US" dirty="0"/>
          </a:p>
          <a:p>
            <a:pPr indent="-91440" algn="just">
              <a:lnSpc>
                <a:spcPct val="120000"/>
              </a:lnSpc>
            </a:pPr>
            <a:endParaRPr lang="en-US" dirty="0"/>
          </a:p>
          <a:p>
            <a:pPr indent="-91440" algn="just">
              <a:lnSpc>
                <a:spcPct val="120000"/>
              </a:lnSpc>
            </a:pPr>
            <a:endParaRPr lang="en-US" dirty="0"/>
          </a:p>
        </p:txBody>
      </p:sp>
    </p:spTree>
    <p:extLst>
      <p:ext uri="{BB962C8B-B14F-4D97-AF65-F5344CB8AC3E}">
        <p14:creationId xmlns:p14="http://schemas.microsoft.com/office/powerpoint/2010/main" val="41440305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CB03C8-854E-4F97-9FC0-3AD273960FB2}"/>
              </a:ext>
            </a:extLst>
          </p:cNvPr>
          <p:cNvSpPr>
            <a:spLocks noGrp="1"/>
          </p:cNvSpPr>
          <p:nvPr>
            <p:ph type="title"/>
          </p:nvPr>
        </p:nvSpPr>
        <p:spPr/>
        <p:txBody>
          <a:bodyPr/>
          <a:lstStyle/>
          <a:p>
            <a:r>
              <a:rPr lang="en-US" dirty="0"/>
              <a:t>check - III</a:t>
            </a:r>
          </a:p>
        </p:txBody>
      </p:sp>
      <p:sp>
        <p:nvSpPr>
          <p:cNvPr id="3" name="Content Placeholder 2">
            <a:extLst>
              <a:ext uri="{FF2B5EF4-FFF2-40B4-BE49-F238E27FC236}">
                <a16:creationId xmlns:a16="http://schemas.microsoft.com/office/drawing/2014/main" id="{07693EF9-CEFE-4989-908B-C961507B1322}"/>
              </a:ext>
            </a:extLst>
          </p:cNvPr>
          <p:cNvSpPr>
            <a:spLocks noGrp="1"/>
          </p:cNvSpPr>
          <p:nvPr>
            <p:ph idx="1"/>
          </p:nvPr>
        </p:nvSpPr>
        <p:spPr/>
        <p:txBody>
          <a:bodyPr/>
          <a:lstStyle/>
          <a:p>
            <a:pPr marL="0" indent="0">
              <a:buNone/>
            </a:pPr>
            <a:r>
              <a:rPr lang="en-US" dirty="0"/>
              <a:t>What are the benefits of using Terraform compared to other infrastructure management tools with resect to multi-cloud scenario</a:t>
            </a:r>
          </a:p>
          <a:p>
            <a:pPr>
              <a:buFont typeface="Wingdings" panose="05000000000000000000" pitchFamily="2" charset="2"/>
              <a:buChar char="q"/>
            </a:pPr>
            <a:r>
              <a:rPr lang="en-US" dirty="0"/>
              <a:t>Terraform is cloud agnostic</a:t>
            </a:r>
          </a:p>
          <a:p>
            <a:pPr>
              <a:buFont typeface="Wingdings" panose="05000000000000000000" pitchFamily="2" charset="2"/>
              <a:buChar char="q"/>
            </a:pPr>
            <a:r>
              <a:rPr lang="en-US" dirty="0"/>
              <a:t>We can define all cloud providers in a single provider block</a:t>
            </a:r>
          </a:p>
          <a:p>
            <a:pPr>
              <a:buFont typeface="Wingdings" panose="05000000000000000000" pitchFamily="2" charset="2"/>
              <a:buChar char="q"/>
            </a:pPr>
            <a:r>
              <a:rPr lang="en-US" dirty="0"/>
              <a:t>Terraform can handle cross-cloud dependencies</a:t>
            </a:r>
          </a:p>
          <a:p>
            <a:pPr>
              <a:buFont typeface="Wingdings" panose="05000000000000000000" pitchFamily="2" charset="2"/>
              <a:buChar char="q"/>
            </a:pPr>
            <a:r>
              <a:rPr lang="en-US" dirty="0"/>
              <a:t>Terraform cannot handle cross-cloud dependencies and should be handled manually</a:t>
            </a:r>
          </a:p>
        </p:txBody>
      </p:sp>
      <p:pic>
        <p:nvPicPr>
          <p:cNvPr id="4" name="Graphic 3" descr="Checkmark with solid fill">
            <a:extLst>
              <a:ext uri="{FF2B5EF4-FFF2-40B4-BE49-F238E27FC236}">
                <a16:creationId xmlns:a16="http://schemas.microsoft.com/office/drawing/2014/main" id="{4B96BE47-9628-4FC7-BFD7-F58004A62EB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64081" y="4158107"/>
            <a:ext cx="274739" cy="274739"/>
          </a:xfrm>
          <a:prstGeom prst="rect">
            <a:avLst/>
          </a:prstGeom>
        </p:spPr>
      </p:pic>
    </p:spTree>
    <p:extLst>
      <p:ext uri="{BB962C8B-B14F-4D97-AF65-F5344CB8AC3E}">
        <p14:creationId xmlns:p14="http://schemas.microsoft.com/office/powerpoint/2010/main" val="3016030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CB03C8-854E-4F97-9FC0-3AD273960FB2}"/>
              </a:ext>
            </a:extLst>
          </p:cNvPr>
          <p:cNvSpPr>
            <a:spLocks noGrp="1"/>
          </p:cNvSpPr>
          <p:nvPr>
            <p:ph type="title"/>
          </p:nvPr>
        </p:nvSpPr>
        <p:spPr/>
        <p:txBody>
          <a:bodyPr/>
          <a:lstStyle/>
          <a:p>
            <a:r>
              <a:rPr lang="en-US" dirty="0"/>
              <a:t>check - IV</a:t>
            </a:r>
          </a:p>
        </p:txBody>
      </p:sp>
      <p:sp>
        <p:nvSpPr>
          <p:cNvPr id="3" name="Content Placeholder 2">
            <a:extLst>
              <a:ext uri="{FF2B5EF4-FFF2-40B4-BE49-F238E27FC236}">
                <a16:creationId xmlns:a16="http://schemas.microsoft.com/office/drawing/2014/main" id="{07693EF9-CEFE-4989-908B-C961507B1322}"/>
              </a:ext>
            </a:extLst>
          </p:cNvPr>
          <p:cNvSpPr>
            <a:spLocks noGrp="1"/>
          </p:cNvSpPr>
          <p:nvPr>
            <p:ph idx="1"/>
          </p:nvPr>
        </p:nvSpPr>
        <p:spPr/>
        <p:txBody>
          <a:bodyPr/>
          <a:lstStyle/>
          <a:p>
            <a:pPr marL="0" indent="0">
              <a:buNone/>
            </a:pPr>
            <a:r>
              <a:rPr lang="en-US" dirty="0"/>
              <a:t>Which among the below cloud service provider do not officially have a provider maintained by </a:t>
            </a:r>
            <a:r>
              <a:rPr lang="en-US" dirty="0" err="1"/>
              <a:t>HashiCorp</a:t>
            </a:r>
            <a:r>
              <a:rPr lang="en-US" dirty="0"/>
              <a:t>?</a:t>
            </a:r>
          </a:p>
          <a:p>
            <a:pPr marL="0" indent="0">
              <a:buNone/>
            </a:pPr>
            <a:endParaRPr lang="en-US" dirty="0"/>
          </a:p>
          <a:p>
            <a:pPr>
              <a:buFont typeface="Wingdings" panose="05000000000000000000" pitchFamily="2" charset="2"/>
              <a:buChar char="q"/>
            </a:pPr>
            <a:r>
              <a:rPr lang="en-US" dirty="0"/>
              <a:t>AWS</a:t>
            </a:r>
          </a:p>
          <a:p>
            <a:pPr>
              <a:buFont typeface="Wingdings" panose="05000000000000000000" pitchFamily="2" charset="2"/>
              <a:buChar char="q"/>
            </a:pPr>
            <a:r>
              <a:rPr lang="en-US" dirty="0"/>
              <a:t>Digital Ocean</a:t>
            </a:r>
          </a:p>
          <a:p>
            <a:pPr>
              <a:buFont typeface="Wingdings" panose="05000000000000000000" pitchFamily="2" charset="2"/>
              <a:buChar char="q"/>
            </a:pPr>
            <a:r>
              <a:rPr lang="en-US" dirty="0"/>
              <a:t>Azur</a:t>
            </a:r>
          </a:p>
          <a:p>
            <a:pPr>
              <a:buFont typeface="Wingdings" panose="05000000000000000000" pitchFamily="2" charset="2"/>
              <a:buChar char="q"/>
            </a:pPr>
            <a:r>
              <a:rPr lang="en-US" dirty="0"/>
              <a:t>IBM</a:t>
            </a:r>
          </a:p>
          <a:p>
            <a:pPr>
              <a:buFont typeface="Wingdings" panose="05000000000000000000" pitchFamily="2" charset="2"/>
              <a:buChar char="q"/>
            </a:pPr>
            <a:r>
              <a:rPr lang="en-US" dirty="0"/>
              <a:t>Oracle</a:t>
            </a:r>
          </a:p>
          <a:p>
            <a:pPr>
              <a:buFont typeface="Wingdings" panose="05000000000000000000" pitchFamily="2" charset="2"/>
              <a:buChar char="q"/>
            </a:pPr>
            <a:r>
              <a:rPr lang="en-US" dirty="0" err="1"/>
              <a:t>Openstack</a:t>
            </a:r>
            <a:endParaRPr lang="en-US" dirty="0"/>
          </a:p>
        </p:txBody>
      </p:sp>
      <p:pic>
        <p:nvPicPr>
          <p:cNvPr id="4" name="Graphic 3" descr="Checkmark with solid fill">
            <a:extLst>
              <a:ext uri="{FF2B5EF4-FFF2-40B4-BE49-F238E27FC236}">
                <a16:creationId xmlns:a16="http://schemas.microsoft.com/office/drawing/2014/main" id="{511A51D0-CAF0-49DC-91E5-FFD604AFEB0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02181" y="4605734"/>
            <a:ext cx="274739" cy="274739"/>
          </a:xfrm>
          <a:prstGeom prst="rect">
            <a:avLst/>
          </a:prstGeom>
        </p:spPr>
      </p:pic>
    </p:spTree>
    <p:extLst>
      <p:ext uri="{BB962C8B-B14F-4D97-AF65-F5344CB8AC3E}">
        <p14:creationId xmlns:p14="http://schemas.microsoft.com/office/powerpoint/2010/main" val="3066758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CB03C8-854E-4F97-9FC0-3AD273960FB2}"/>
              </a:ext>
            </a:extLst>
          </p:cNvPr>
          <p:cNvSpPr>
            <a:spLocks noGrp="1"/>
          </p:cNvSpPr>
          <p:nvPr>
            <p:ph type="title"/>
          </p:nvPr>
        </p:nvSpPr>
        <p:spPr/>
        <p:txBody>
          <a:bodyPr/>
          <a:lstStyle/>
          <a:p>
            <a:r>
              <a:rPr lang="en-US" dirty="0"/>
              <a:t>check - V</a:t>
            </a:r>
          </a:p>
        </p:txBody>
      </p:sp>
      <p:sp>
        <p:nvSpPr>
          <p:cNvPr id="3" name="Content Placeholder 2">
            <a:extLst>
              <a:ext uri="{FF2B5EF4-FFF2-40B4-BE49-F238E27FC236}">
                <a16:creationId xmlns:a16="http://schemas.microsoft.com/office/drawing/2014/main" id="{07693EF9-CEFE-4989-908B-C961507B1322}"/>
              </a:ext>
            </a:extLst>
          </p:cNvPr>
          <p:cNvSpPr>
            <a:spLocks noGrp="1"/>
          </p:cNvSpPr>
          <p:nvPr>
            <p:ph idx="1"/>
          </p:nvPr>
        </p:nvSpPr>
        <p:spPr/>
        <p:txBody>
          <a:bodyPr/>
          <a:lstStyle/>
          <a:p>
            <a:pPr marL="0" indent="0">
              <a:buNone/>
            </a:pPr>
            <a:r>
              <a:rPr lang="en-US" dirty="0"/>
              <a:t>What does Terraform use to create, manage, and manipulate infrastructure resources?</a:t>
            </a:r>
          </a:p>
          <a:p>
            <a:pPr marL="0" indent="0">
              <a:buNone/>
            </a:pPr>
            <a:endParaRPr lang="en-US" dirty="0"/>
          </a:p>
          <a:p>
            <a:pPr>
              <a:buFont typeface="Wingdings" panose="05000000000000000000" pitchFamily="2" charset="2"/>
              <a:buChar char="q"/>
            </a:pPr>
            <a:r>
              <a:rPr lang="en-US" dirty="0"/>
              <a:t>Resources</a:t>
            </a:r>
          </a:p>
          <a:p>
            <a:pPr>
              <a:buFont typeface="Wingdings" panose="05000000000000000000" pitchFamily="2" charset="2"/>
              <a:buChar char="q"/>
            </a:pPr>
            <a:r>
              <a:rPr lang="en-US" dirty="0"/>
              <a:t>Provisioner</a:t>
            </a:r>
          </a:p>
          <a:p>
            <a:pPr>
              <a:buFont typeface="Wingdings" panose="05000000000000000000" pitchFamily="2" charset="2"/>
              <a:buChar char="q"/>
            </a:pPr>
            <a:r>
              <a:rPr lang="en-US" dirty="0"/>
              <a:t>Instances</a:t>
            </a:r>
          </a:p>
          <a:p>
            <a:pPr>
              <a:buFont typeface="Wingdings" panose="05000000000000000000" pitchFamily="2" charset="2"/>
              <a:buChar char="q"/>
            </a:pPr>
            <a:r>
              <a:rPr lang="en-US" dirty="0"/>
              <a:t>Provider</a:t>
            </a:r>
          </a:p>
        </p:txBody>
      </p:sp>
      <p:pic>
        <p:nvPicPr>
          <p:cNvPr id="4" name="Graphic 3" descr="Checkmark with solid fill">
            <a:extLst>
              <a:ext uri="{FF2B5EF4-FFF2-40B4-BE49-F238E27FC236}">
                <a16:creationId xmlns:a16="http://schemas.microsoft.com/office/drawing/2014/main" id="{9A48A9C0-62B3-4155-9D3D-562DDFB057B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30167" y="5005784"/>
            <a:ext cx="274739" cy="274739"/>
          </a:xfrm>
          <a:prstGeom prst="rect">
            <a:avLst/>
          </a:prstGeom>
        </p:spPr>
      </p:pic>
    </p:spTree>
    <p:extLst>
      <p:ext uri="{BB962C8B-B14F-4D97-AF65-F5344CB8AC3E}">
        <p14:creationId xmlns:p14="http://schemas.microsoft.com/office/powerpoint/2010/main" val="1325569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CB03C8-854E-4F97-9FC0-3AD273960FB2}"/>
              </a:ext>
            </a:extLst>
          </p:cNvPr>
          <p:cNvSpPr>
            <a:spLocks noGrp="1"/>
          </p:cNvSpPr>
          <p:nvPr>
            <p:ph type="title"/>
          </p:nvPr>
        </p:nvSpPr>
        <p:spPr>
          <a:xfrm>
            <a:off x="420554" y="566231"/>
            <a:ext cx="11029616" cy="1188720"/>
          </a:xfrm>
        </p:spPr>
        <p:txBody>
          <a:bodyPr/>
          <a:lstStyle/>
          <a:p>
            <a:r>
              <a:rPr lang="en-US"/>
              <a:t>Certification Resources</a:t>
            </a:r>
            <a:endParaRPr lang="en-US" dirty="0"/>
          </a:p>
        </p:txBody>
      </p:sp>
      <p:sp>
        <p:nvSpPr>
          <p:cNvPr id="3" name="Content Placeholder 2">
            <a:extLst>
              <a:ext uri="{FF2B5EF4-FFF2-40B4-BE49-F238E27FC236}">
                <a16:creationId xmlns:a16="http://schemas.microsoft.com/office/drawing/2014/main" id="{07693EF9-CEFE-4989-908B-C961507B1322}"/>
              </a:ext>
            </a:extLst>
          </p:cNvPr>
          <p:cNvSpPr>
            <a:spLocks noGrp="1"/>
          </p:cNvSpPr>
          <p:nvPr>
            <p:ph idx="1"/>
          </p:nvPr>
        </p:nvSpPr>
        <p:spPr/>
        <p:txBody>
          <a:bodyPr/>
          <a:lstStyle/>
          <a:p>
            <a:pPr marL="0" indent="0">
              <a:buNone/>
            </a:pPr>
            <a:r>
              <a:rPr lang="en-US" dirty="0">
                <a:hlinkClick r:id="rId2"/>
              </a:rPr>
              <a:t>Study Guide - Terraform Associate Certification</a:t>
            </a:r>
            <a:endParaRPr lang="en-US" dirty="0"/>
          </a:p>
          <a:p>
            <a:pPr marL="0" indent="0">
              <a:buNone/>
            </a:pPr>
            <a:endParaRPr lang="en-US" dirty="0"/>
          </a:p>
          <a:p>
            <a:pPr marL="0" indent="0">
              <a:buNone/>
            </a:pPr>
            <a:r>
              <a:rPr lang="en-US" dirty="0">
                <a:hlinkClick r:id="rId3"/>
              </a:rPr>
              <a:t>Exam Review - Terraform Associate Certification</a:t>
            </a:r>
            <a:endParaRPr lang="en-US" dirty="0"/>
          </a:p>
          <a:p>
            <a:pPr marL="0" indent="0">
              <a:buNone/>
            </a:pPr>
            <a:endParaRPr lang="en-US" dirty="0"/>
          </a:p>
          <a:p>
            <a:pPr marL="0" indent="0">
              <a:buNone/>
            </a:pPr>
            <a:r>
              <a:rPr lang="en-US" dirty="0">
                <a:hlinkClick r:id="rId4"/>
              </a:rPr>
              <a:t>Sample Questions - Terraform Associate Certification</a:t>
            </a:r>
            <a:endParaRPr lang="en-US" dirty="0"/>
          </a:p>
        </p:txBody>
      </p:sp>
      <p:pic>
        <p:nvPicPr>
          <p:cNvPr id="1026" name="Picture 2" descr="Introduction - Terraform by HashiCorp">
            <a:extLst>
              <a:ext uri="{FF2B5EF4-FFF2-40B4-BE49-F238E27FC236}">
                <a16:creationId xmlns:a16="http://schemas.microsoft.com/office/drawing/2014/main" id="{0AEC9C0F-0CCC-40B2-95E6-F781D6F90D2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51534" y="566231"/>
            <a:ext cx="3019912" cy="7237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164657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6520E0"/>
        </a:solidFill>
        <a:effectLst/>
      </p:bgPr>
    </p:bg>
    <p:spTree>
      <p:nvGrpSpPr>
        <p:cNvPr id="1" name="Shape 214"/>
        <p:cNvGrpSpPr/>
        <p:nvPr/>
      </p:nvGrpSpPr>
      <p:grpSpPr>
        <a:xfrm>
          <a:off x="0" y="0"/>
          <a:ext cx="0" cy="0"/>
          <a:chOff x="0" y="0"/>
          <a:chExt cx="0" cy="0"/>
        </a:xfrm>
      </p:grpSpPr>
      <p:pic>
        <p:nvPicPr>
          <p:cNvPr id="1026" name="Picture 2" descr="Question Mark, Asking, Answer, Q And A, Doubt, Why">
            <a:extLst>
              <a:ext uri="{FF2B5EF4-FFF2-40B4-BE49-F238E27FC236}">
                <a16:creationId xmlns:a16="http://schemas.microsoft.com/office/drawing/2014/main" id="{49744ABA-31F2-4CFE-AB05-F7E6FA75C2A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0352" t="5989" r="25841" b="3692"/>
          <a:stretch/>
        </p:blipFill>
        <p:spPr bwMode="auto">
          <a:xfrm>
            <a:off x="7024824" y="806115"/>
            <a:ext cx="2141621" cy="4415590"/>
          </a:xfrm>
          <a:prstGeom prst="rect">
            <a:avLst/>
          </a:prstGeom>
          <a:noFill/>
          <a:effectLst>
            <a:reflection blurRad="6350" stA="52000" endA="300" endPos="35000" dir="5400000" sy="-100000" algn="bl" rotWithShape="0"/>
            <a:softEdge rad="317500"/>
          </a:effectLst>
          <a:extLst>
            <a:ext uri="{909E8E84-426E-40DD-AFC4-6F175D3DCCD1}">
              <a14:hiddenFill xmlns:a14="http://schemas.microsoft.com/office/drawing/2010/main">
                <a:solidFill>
                  <a:srgbClr val="FFFFFF"/>
                </a:solidFill>
              </a14:hiddenFill>
            </a:ext>
          </a:extLst>
        </p:spPr>
      </p:pic>
      <p:sp>
        <p:nvSpPr>
          <p:cNvPr id="215" name="Google Shape;215;p27"/>
          <p:cNvSpPr txBox="1">
            <a:spLocks noGrp="1"/>
          </p:cNvSpPr>
          <p:nvPr>
            <p:ph type="title"/>
          </p:nvPr>
        </p:nvSpPr>
        <p:spPr>
          <a:xfrm>
            <a:off x="797467" y="2869796"/>
            <a:ext cx="10962800" cy="1118400"/>
          </a:xfrm>
          <a:prstGeom prst="rect">
            <a:avLst/>
          </a:prstGeom>
        </p:spPr>
        <p:txBody>
          <a:bodyPr spcFirstLastPara="1" vert="horz" wrap="square" lIns="121900" tIns="121900" rIns="121900" bIns="121900" rtlCol="0" anchor="ctr" anchorCtr="0">
            <a:noAutofit/>
          </a:bodyPr>
          <a:lstStyle/>
          <a:p>
            <a:r>
              <a:rPr lang="en" dirty="0"/>
              <a:t>Q &amp; A</a:t>
            </a:r>
            <a:endParaRPr dirty="0"/>
          </a:p>
        </p:txBody>
      </p:sp>
    </p:spTree>
    <p:extLst>
      <p:ext uri="{BB962C8B-B14F-4D97-AF65-F5344CB8AC3E}">
        <p14:creationId xmlns:p14="http://schemas.microsoft.com/office/powerpoint/2010/main" val="11650521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6520E0"/>
        </a:solidFill>
        <a:effectLst/>
      </p:bgPr>
    </p:bg>
    <p:spTree>
      <p:nvGrpSpPr>
        <p:cNvPr id="1" name="Shape 214"/>
        <p:cNvGrpSpPr/>
        <p:nvPr/>
      </p:nvGrpSpPr>
      <p:grpSpPr>
        <a:xfrm>
          <a:off x="0" y="0"/>
          <a:ext cx="0" cy="0"/>
          <a:chOff x="0" y="0"/>
          <a:chExt cx="0" cy="0"/>
        </a:xfrm>
      </p:grpSpPr>
      <p:sp>
        <p:nvSpPr>
          <p:cNvPr id="215" name="Google Shape;215;p27"/>
          <p:cNvSpPr txBox="1">
            <a:spLocks noGrp="1"/>
          </p:cNvSpPr>
          <p:nvPr>
            <p:ph type="title"/>
          </p:nvPr>
        </p:nvSpPr>
        <p:spPr>
          <a:xfrm>
            <a:off x="797467" y="2869796"/>
            <a:ext cx="10962800" cy="1118400"/>
          </a:xfrm>
          <a:prstGeom prst="rect">
            <a:avLst/>
          </a:prstGeom>
        </p:spPr>
        <p:txBody>
          <a:bodyPr spcFirstLastPara="1" vert="horz" wrap="square" lIns="121900" tIns="121900" rIns="121900" bIns="121900" rtlCol="0" anchor="ctr" anchorCtr="0">
            <a:noAutofit/>
          </a:bodyPr>
          <a:lstStyle/>
          <a:p>
            <a:r>
              <a:rPr lang="en" dirty="0"/>
              <a:t>Terraform Basics</a:t>
            </a:r>
            <a:endParaRPr dirty="0"/>
          </a:p>
        </p:txBody>
      </p:sp>
    </p:spTree>
    <p:extLst>
      <p:ext uri="{BB962C8B-B14F-4D97-AF65-F5344CB8AC3E}">
        <p14:creationId xmlns:p14="http://schemas.microsoft.com/office/powerpoint/2010/main" val="23038341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62972-3449-42D1-8185-B4BEFD52AB44}"/>
              </a:ext>
            </a:extLst>
          </p:cNvPr>
          <p:cNvSpPr>
            <a:spLocks noGrp="1"/>
          </p:cNvSpPr>
          <p:nvPr>
            <p:ph type="title"/>
          </p:nvPr>
        </p:nvSpPr>
        <p:spPr>
          <a:xfrm>
            <a:off x="469225" y="658609"/>
            <a:ext cx="11029616" cy="421969"/>
          </a:xfrm>
        </p:spPr>
        <p:txBody>
          <a:bodyPr>
            <a:normAutofit fontScale="90000"/>
          </a:bodyPr>
          <a:lstStyle/>
          <a:p>
            <a:pPr marL="228600">
              <a:lnSpc>
                <a:spcPct val="107000"/>
              </a:lnSpc>
              <a:spcBef>
                <a:spcPts val="0"/>
              </a:spcBef>
              <a:spcAft>
                <a:spcPts val="800"/>
              </a:spcAft>
            </a:pPr>
            <a:r>
              <a:rPr lang="en-US" cap="none" dirty="0">
                <a:solidFill>
                  <a:srgbClr val="6520E0"/>
                </a:solidFill>
                <a:latin typeface="Calibri" panose="020F0502020204030204" pitchFamily="34" charset="0"/>
                <a:cs typeface="Times New Roman" panose="02020603050405020304" pitchFamily="18" charset="0"/>
              </a:rPr>
              <a:t>Why Infrastructure As Code?</a:t>
            </a:r>
          </a:p>
        </p:txBody>
      </p:sp>
      <p:sp>
        <p:nvSpPr>
          <p:cNvPr id="6" name="Content Placeholder 7">
            <a:extLst>
              <a:ext uri="{FF2B5EF4-FFF2-40B4-BE49-F238E27FC236}">
                <a16:creationId xmlns:a16="http://schemas.microsoft.com/office/drawing/2014/main" id="{57753E28-4575-4B43-980B-94C956A60437}"/>
              </a:ext>
            </a:extLst>
          </p:cNvPr>
          <p:cNvSpPr txBox="1">
            <a:spLocks/>
          </p:cNvSpPr>
          <p:nvPr/>
        </p:nvSpPr>
        <p:spPr>
          <a:xfrm>
            <a:off x="6997959" y="1080576"/>
            <a:ext cx="4613991" cy="5265867"/>
          </a:xfrm>
          <a:prstGeom prst="rect">
            <a:avLst/>
          </a:prstGeom>
        </p:spPr>
        <p:style>
          <a:lnRef idx="2">
            <a:schemeClr val="accent1"/>
          </a:lnRef>
          <a:fillRef idx="1">
            <a:schemeClr val="lt1"/>
          </a:fillRef>
          <a:effectRef idx="0">
            <a:schemeClr val="accent1"/>
          </a:effectRef>
          <a:fontRef idx="minor">
            <a:schemeClr val="dk1"/>
          </a:fontRef>
        </p:style>
        <p:txBody>
          <a:bodyPr vert="horz" lIns="91440" tIns="45720" rIns="91440" bIns="45720" rtlCol="0" anchor="t" anchorCtr="0">
            <a:normAutofit fontScale="25000" lnSpcReduction="20000"/>
          </a:bodyPr>
          <a:lst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dk1"/>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dk1"/>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dk1"/>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dk1"/>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dk1"/>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dk1"/>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dk1"/>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dk1"/>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dk1"/>
                </a:solidFill>
                <a:latin typeface="+mn-lt"/>
                <a:ea typeface="+mn-ea"/>
                <a:cs typeface="+mn-cs"/>
              </a:defRPr>
            </a:lvl9pPr>
          </a:lstStyle>
          <a:p>
            <a:pPr marL="0" indent="0">
              <a:lnSpc>
                <a:spcPct val="120000"/>
              </a:lnSpc>
              <a:spcBef>
                <a:spcPts val="0"/>
              </a:spcBef>
              <a:spcAft>
                <a:spcPts val="0"/>
              </a:spcAft>
              <a:buNone/>
            </a:pPr>
            <a:r>
              <a:rPr lang="en-US" sz="7200" b="0" i="0" dirty="0">
                <a:solidFill>
                  <a:srgbClr val="333333"/>
                </a:solidFill>
                <a:effectLst/>
                <a:latin typeface="Arial" panose="020B0604020202020204" pitchFamily="34" charset="0"/>
                <a:cs typeface="Arial" panose="020B0604020202020204" pitchFamily="34" charset="0"/>
              </a:rPr>
              <a:t>Infrastructure as Code can help avoid cloud deployment inconsistencies, increase developer productivity, and lower costs.</a:t>
            </a:r>
          </a:p>
          <a:p>
            <a:pPr marL="0">
              <a:lnSpc>
                <a:spcPct val="120000"/>
              </a:lnSpc>
              <a:spcBef>
                <a:spcPts val="0"/>
              </a:spcBef>
              <a:spcAft>
                <a:spcPts val="0"/>
              </a:spcAft>
            </a:pPr>
            <a:endParaRPr lang="en-US" sz="1800" dirty="0">
              <a:latin typeface="Arial" panose="020B0604020202020204" pitchFamily="34" charset="0"/>
              <a:ea typeface="Arial" panose="020B0604020202020204" pitchFamily="34" charset="0"/>
            </a:endParaRPr>
          </a:p>
          <a:p>
            <a:pPr algn="l" fontAlgn="base">
              <a:lnSpc>
                <a:spcPct val="120000"/>
              </a:lnSpc>
            </a:pPr>
            <a:r>
              <a:rPr lang="en-US" sz="5600" b="0" i="0" dirty="0">
                <a:solidFill>
                  <a:srgbClr val="333333"/>
                </a:solidFill>
                <a:effectLst/>
                <a:latin typeface="Arial" panose="020B0604020202020204" pitchFamily="34" charset="0"/>
                <a:cs typeface="Arial" panose="020B0604020202020204" pitchFamily="34" charset="0"/>
              </a:rPr>
              <a:t>Speed and simplicity</a:t>
            </a:r>
          </a:p>
          <a:p>
            <a:pPr lvl="1" fontAlgn="base">
              <a:lnSpc>
                <a:spcPct val="120000"/>
              </a:lnSpc>
              <a:spcAft>
                <a:spcPts val="300"/>
              </a:spcAft>
            </a:pPr>
            <a:r>
              <a:rPr lang="en-US" sz="4400" b="1" dirty="0" err="1">
                <a:solidFill>
                  <a:schemeClr val="tx1">
                    <a:hueOff val="0"/>
                    <a:satOff val="0"/>
                    <a:lumOff val="0"/>
                    <a:alphaOff val="0"/>
                  </a:schemeClr>
                </a:solidFill>
                <a:latin typeface="Arial" panose="020B0604020202020204" pitchFamily="34" charset="0"/>
                <a:cs typeface="Arial" panose="020B0604020202020204" pitchFamily="34" charset="0"/>
              </a:rPr>
              <a:t>IaC</a:t>
            </a:r>
            <a:r>
              <a:rPr lang="en-US" sz="4400" dirty="0">
                <a:solidFill>
                  <a:schemeClr val="tx1">
                    <a:hueOff val="0"/>
                    <a:satOff val="0"/>
                    <a:lumOff val="0"/>
                    <a:alphaOff val="0"/>
                  </a:schemeClr>
                </a:solidFill>
                <a:latin typeface="Arial" panose="020B0604020202020204" pitchFamily="34" charset="0"/>
                <a:cs typeface="Arial" panose="020B0604020202020204" pitchFamily="34" charset="0"/>
              </a:rPr>
              <a:t> allows you to spin up an entire infrastructure architecture by running a script.</a:t>
            </a:r>
          </a:p>
          <a:p>
            <a:pPr marL="306000" lvl="1" fontAlgn="base">
              <a:lnSpc>
                <a:spcPct val="120000"/>
              </a:lnSpc>
            </a:pPr>
            <a:r>
              <a:rPr lang="en-US" sz="5600" dirty="0">
                <a:solidFill>
                  <a:srgbClr val="333333"/>
                </a:solidFill>
                <a:latin typeface="Arial" panose="020B0604020202020204" pitchFamily="34" charset="0"/>
                <a:cs typeface="Arial" panose="020B0604020202020204" pitchFamily="34" charset="0"/>
              </a:rPr>
              <a:t>Configuration consistency</a:t>
            </a:r>
          </a:p>
          <a:p>
            <a:pPr lvl="1" fontAlgn="base">
              <a:lnSpc>
                <a:spcPct val="120000"/>
              </a:lnSpc>
              <a:spcAft>
                <a:spcPts val="300"/>
              </a:spcAft>
            </a:pPr>
            <a:r>
              <a:rPr lang="en-US" sz="4400" b="1" dirty="0" err="1">
                <a:solidFill>
                  <a:schemeClr val="tx1">
                    <a:hueOff val="0"/>
                    <a:satOff val="0"/>
                    <a:lumOff val="0"/>
                    <a:alphaOff val="0"/>
                  </a:schemeClr>
                </a:solidFill>
                <a:latin typeface="Arial" panose="020B0604020202020204" pitchFamily="34" charset="0"/>
                <a:cs typeface="Arial" panose="020B0604020202020204" pitchFamily="34" charset="0"/>
              </a:rPr>
              <a:t>IaC</a:t>
            </a:r>
            <a:r>
              <a:rPr lang="en-US" sz="4400" dirty="0">
                <a:solidFill>
                  <a:schemeClr val="tx1">
                    <a:hueOff val="0"/>
                    <a:satOff val="0"/>
                    <a:lumOff val="0"/>
                    <a:alphaOff val="0"/>
                  </a:schemeClr>
                </a:solidFill>
                <a:latin typeface="Arial" panose="020B0604020202020204" pitchFamily="34" charset="0"/>
                <a:cs typeface="Arial" panose="020B0604020202020204" pitchFamily="34" charset="0"/>
              </a:rPr>
              <a:t> completely standardizes the setup of infrastructure so there is reduced possibility of any errors or deviations. </a:t>
            </a:r>
          </a:p>
          <a:p>
            <a:pPr marL="306000" lvl="1" fontAlgn="base">
              <a:lnSpc>
                <a:spcPct val="120000"/>
              </a:lnSpc>
            </a:pPr>
            <a:r>
              <a:rPr lang="en-US" sz="5600" dirty="0">
                <a:solidFill>
                  <a:srgbClr val="333333"/>
                </a:solidFill>
                <a:latin typeface="Arial" panose="020B0604020202020204" pitchFamily="34" charset="0"/>
                <a:cs typeface="Arial" panose="020B0604020202020204" pitchFamily="34" charset="0"/>
              </a:rPr>
              <a:t>Minimization of risk</a:t>
            </a:r>
          </a:p>
          <a:p>
            <a:pPr lvl="1" fontAlgn="base">
              <a:lnSpc>
                <a:spcPct val="120000"/>
              </a:lnSpc>
              <a:spcAft>
                <a:spcPts val="300"/>
              </a:spcAft>
            </a:pPr>
            <a:r>
              <a:rPr lang="en-US" sz="4400" dirty="0">
                <a:solidFill>
                  <a:schemeClr val="tx1">
                    <a:hueOff val="0"/>
                    <a:satOff val="0"/>
                    <a:lumOff val="0"/>
                    <a:alphaOff val="0"/>
                  </a:schemeClr>
                </a:solidFill>
                <a:latin typeface="Arial" panose="020B0604020202020204" pitchFamily="34" charset="0"/>
                <a:cs typeface="Arial" panose="020B0604020202020204" pitchFamily="34" charset="0"/>
              </a:rPr>
              <a:t>Because code can be version-controlled, </a:t>
            </a:r>
            <a:r>
              <a:rPr lang="en-US" sz="4400" b="1" dirty="0" err="1">
                <a:solidFill>
                  <a:schemeClr val="tx1">
                    <a:hueOff val="0"/>
                    <a:satOff val="0"/>
                    <a:lumOff val="0"/>
                    <a:alphaOff val="0"/>
                  </a:schemeClr>
                </a:solidFill>
                <a:latin typeface="Arial" panose="020B0604020202020204" pitchFamily="34" charset="0"/>
                <a:cs typeface="Arial" panose="020B0604020202020204" pitchFamily="34" charset="0"/>
              </a:rPr>
              <a:t>IaC</a:t>
            </a:r>
            <a:r>
              <a:rPr lang="en-US" sz="4400" dirty="0">
                <a:solidFill>
                  <a:schemeClr val="tx1">
                    <a:hueOff val="0"/>
                    <a:satOff val="0"/>
                    <a:lumOff val="0"/>
                    <a:alphaOff val="0"/>
                  </a:schemeClr>
                </a:solidFill>
                <a:latin typeface="Arial" panose="020B0604020202020204" pitchFamily="34" charset="0"/>
                <a:cs typeface="Arial" panose="020B0604020202020204" pitchFamily="34" charset="0"/>
              </a:rPr>
              <a:t> allows every change to your server configuration to be documented, logged, and tracked.</a:t>
            </a:r>
          </a:p>
          <a:p>
            <a:pPr marL="306000" lvl="1" fontAlgn="base">
              <a:lnSpc>
                <a:spcPct val="120000"/>
              </a:lnSpc>
            </a:pPr>
            <a:r>
              <a:rPr lang="en-US" sz="5600" dirty="0">
                <a:solidFill>
                  <a:srgbClr val="333333"/>
                </a:solidFill>
                <a:latin typeface="Arial" panose="020B0604020202020204" pitchFamily="34" charset="0"/>
                <a:cs typeface="Arial" panose="020B0604020202020204" pitchFamily="34" charset="0"/>
              </a:rPr>
              <a:t>Increased efficiency in software development</a:t>
            </a:r>
          </a:p>
          <a:p>
            <a:pPr lvl="1" fontAlgn="base">
              <a:lnSpc>
                <a:spcPct val="120000"/>
              </a:lnSpc>
              <a:spcAft>
                <a:spcPts val="300"/>
              </a:spcAft>
            </a:pPr>
            <a:r>
              <a:rPr lang="en-US" sz="4400" dirty="0">
                <a:solidFill>
                  <a:schemeClr val="tx1">
                    <a:hueOff val="0"/>
                    <a:satOff val="0"/>
                    <a:lumOff val="0"/>
                    <a:alphaOff val="0"/>
                  </a:schemeClr>
                </a:solidFill>
                <a:latin typeface="Arial" panose="020B0604020202020204" pitchFamily="34" charset="0"/>
                <a:cs typeface="Arial" panose="020B0604020202020204" pitchFamily="34" charset="0"/>
              </a:rPr>
              <a:t>Cloud architectures can be easily deployed in multiple stages to make the software development life cycle much more efficient.</a:t>
            </a:r>
          </a:p>
          <a:p>
            <a:pPr marL="306000" lvl="1" fontAlgn="base">
              <a:lnSpc>
                <a:spcPct val="120000"/>
              </a:lnSpc>
            </a:pPr>
            <a:r>
              <a:rPr lang="en-US" sz="5600" dirty="0">
                <a:solidFill>
                  <a:srgbClr val="333333"/>
                </a:solidFill>
                <a:latin typeface="Arial" panose="020B0604020202020204" pitchFamily="34" charset="0"/>
                <a:cs typeface="Arial" panose="020B0604020202020204" pitchFamily="34" charset="0"/>
              </a:rPr>
              <a:t>Cost savings</a:t>
            </a:r>
          </a:p>
          <a:p>
            <a:pPr lvl="1" fontAlgn="base">
              <a:lnSpc>
                <a:spcPct val="120000"/>
              </a:lnSpc>
              <a:spcAft>
                <a:spcPts val="300"/>
              </a:spcAft>
            </a:pPr>
            <a:r>
              <a:rPr lang="en-US" sz="4400" b="0" i="0" dirty="0">
                <a:solidFill>
                  <a:srgbClr val="666666"/>
                </a:solidFill>
                <a:effectLst/>
                <a:latin typeface="Arial" panose="020B0604020202020204" pitchFamily="34" charset="0"/>
                <a:cs typeface="Arial" panose="020B0604020202020204" pitchFamily="34" charset="0"/>
              </a:rPr>
              <a:t>A</a:t>
            </a:r>
            <a:r>
              <a:rPr lang="en-US" sz="4400" dirty="0">
                <a:solidFill>
                  <a:schemeClr val="tx1">
                    <a:hueOff val="0"/>
                    <a:satOff val="0"/>
                    <a:lumOff val="0"/>
                    <a:alphaOff val="0"/>
                  </a:schemeClr>
                </a:solidFill>
                <a:latin typeface="Arial" panose="020B0604020202020204" pitchFamily="34" charset="0"/>
                <a:cs typeface="Arial" panose="020B0604020202020204" pitchFamily="34" charset="0"/>
              </a:rPr>
              <a:t>s mentioned earlier, your </a:t>
            </a:r>
            <a:r>
              <a:rPr lang="en-US" sz="4400" b="1" dirty="0" err="1">
                <a:solidFill>
                  <a:schemeClr val="tx1">
                    <a:hueOff val="0"/>
                    <a:satOff val="0"/>
                    <a:lumOff val="0"/>
                    <a:alphaOff val="0"/>
                  </a:schemeClr>
                </a:solidFill>
                <a:latin typeface="Arial" panose="020B0604020202020204" pitchFamily="34" charset="0"/>
                <a:cs typeface="Arial" panose="020B0604020202020204" pitchFamily="34" charset="0"/>
              </a:rPr>
              <a:t>IaC</a:t>
            </a:r>
            <a:r>
              <a:rPr lang="en-US" sz="4400" dirty="0">
                <a:solidFill>
                  <a:schemeClr val="tx1">
                    <a:hueOff val="0"/>
                    <a:satOff val="0"/>
                    <a:lumOff val="0"/>
                    <a:alphaOff val="0"/>
                  </a:schemeClr>
                </a:solidFill>
                <a:latin typeface="Arial" panose="020B0604020202020204" pitchFamily="34" charset="0"/>
                <a:cs typeface="Arial" panose="020B0604020202020204" pitchFamily="34" charset="0"/>
              </a:rPr>
              <a:t> script can automatically spin down environments when they’re not in use, which will further save on cloud computing costs.</a:t>
            </a:r>
          </a:p>
          <a:p>
            <a:pPr marL="324000" lvl="1" indent="0">
              <a:lnSpc>
                <a:spcPct val="120000"/>
              </a:lnSpc>
              <a:spcBef>
                <a:spcPts val="0"/>
              </a:spcBef>
              <a:spcAft>
                <a:spcPts val="0"/>
              </a:spcAft>
              <a:buNone/>
            </a:pPr>
            <a:endParaRPr lang="en-US" sz="1400" b="0" i="0" dirty="0">
              <a:solidFill>
                <a:srgbClr val="333333"/>
              </a:solidFill>
              <a:effectLst/>
              <a:latin typeface="Arvo"/>
            </a:endParaRPr>
          </a:p>
          <a:p>
            <a:pPr marL="324000" lvl="1" indent="0">
              <a:lnSpc>
                <a:spcPct val="120000"/>
              </a:lnSpc>
              <a:spcBef>
                <a:spcPts val="0"/>
              </a:spcBef>
              <a:spcAft>
                <a:spcPts val="0"/>
              </a:spcAft>
              <a:buFont typeface="Wingdings 2" panose="05020102010507070707" pitchFamily="18" charset="2"/>
              <a:buNone/>
            </a:pPr>
            <a:endParaRPr lang="en-US" sz="1100" dirty="0">
              <a:latin typeface="Arial" panose="020B0604020202020204" pitchFamily="34" charset="0"/>
              <a:ea typeface="Arial" panose="020B0604020202020204" pitchFamily="34" charset="0"/>
            </a:endParaRPr>
          </a:p>
          <a:p>
            <a:pPr marL="0" indent="0">
              <a:lnSpc>
                <a:spcPct val="120000"/>
              </a:lnSpc>
              <a:spcBef>
                <a:spcPts val="0"/>
              </a:spcBef>
              <a:spcAft>
                <a:spcPts val="0"/>
              </a:spcAft>
              <a:buFont typeface="Wingdings 2" panose="05020102010507070707" pitchFamily="18" charset="2"/>
              <a:buNone/>
            </a:pPr>
            <a:endParaRPr lang="en-US" sz="1800" dirty="0">
              <a:latin typeface="Arial" panose="020B0604020202020204" pitchFamily="34" charset="0"/>
              <a:ea typeface="Arial" panose="020B0604020202020204" pitchFamily="34" charset="0"/>
            </a:endParaRPr>
          </a:p>
          <a:p>
            <a:pPr marL="0">
              <a:lnSpc>
                <a:spcPct val="120000"/>
              </a:lnSpc>
              <a:spcBef>
                <a:spcPts val="0"/>
              </a:spcBef>
              <a:spcAft>
                <a:spcPts val="0"/>
              </a:spcAft>
            </a:pPr>
            <a:endParaRPr lang="en-US" sz="1800" dirty="0">
              <a:latin typeface="Arial" panose="020B0604020202020204" pitchFamily="34" charset="0"/>
              <a:ea typeface="Arial" panose="020B0604020202020204" pitchFamily="34" charset="0"/>
            </a:endParaRPr>
          </a:p>
          <a:p>
            <a:pPr marL="0" indent="0">
              <a:lnSpc>
                <a:spcPct val="120000"/>
              </a:lnSpc>
              <a:spcBef>
                <a:spcPts val="0"/>
              </a:spcBef>
              <a:spcAft>
                <a:spcPts val="0"/>
              </a:spcAft>
              <a:buFont typeface="Wingdings 2" panose="05020102010507070707" pitchFamily="18" charset="2"/>
              <a:buNone/>
            </a:pPr>
            <a:r>
              <a:rPr lang="en-US" sz="1800" dirty="0">
                <a:latin typeface="Arial" panose="020B0604020202020204" pitchFamily="34" charset="0"/>
                <a:ea typeface="Arial" panose="020B0604020202020204" pitchFamily="34" charset="0"/>
              </a:rPr>
              <a:t>	</a:t>
            </a:r>
          </a:p>
          <a:p>
            <a:pPr marL="0" indent="0">
              <a:lnSpc>
                <a:spcPct val="120000"/>
              </a:lnSpc>
              <a:spcBef>
                <a:spcPts val="0"/>
              </a:spcBef>
              <a:spcAft>
                <a:spcPts val="0"/>
              </a:spcAft>
              <a:buFont typeface="Wingdings 2" panose="05020102010507070707" pitchFamily="18" charset="2"/>
              <a:buNone/>
            </a:pPr>
            <a:endParaRPr lang="en-US" sz="1800" b="1" dirty="0">
              <a:latin typeface="Arial" panose="020B0604020202020204" pitchFamily="34" charset="0"/>
              <a:ea typeface="Arial" panose="020B0604020202020204" pitchFamily="34" charset="0"/>
            </a:endParaRPr>
          </a:p>
          <a:p>
            <a:pPr marL="0" indent="0">
              <a:lnSpc>
                <a:spcPct val="120000"/>
              </a:lnSpc>
              <a:spcBef>
                <a:spcPts val="0"/>
              </a:spcBef>
              <a:spcAft>
                <a:spcPts val="0"/>
              </a:spcAft>
              <a:buFont typeface="Wingdings 2" panose="05020102010507070707" pitchFamily="18" charset="2"/>
              <a:buNone/>
            </a:pPr>
            <a:endParaRPr lang="en-US" sz="1800" dirty="0">
              <a:latin typeface="Arial" panose="020B0604020202020204" pitchFamily="34" charset="0"/>
              <a:ea typeface="Arial" panose="020B0604020202020204" pitchFamily="34" charset="0"/>
            </a:endParaRPr>
          </a:p>
          <a:p>
            <a:pPr marL="228600">
              <a:lnSpc>
                <a:spcPct val="120000"/>
              </a:lnSpc>
              <a:spcBef>
                <a:spcPts val="0"/>
              </a:spcBef>
              <a:spcAft>
                <a:spcPts val="800"/>
              </a:spcAft>
            </a:pPr>
            <a:endParaRPr lang="en-US" sz="1800" dirty="0">
              <a:latin typeface="Calibri" panose="020F0502020204030204" pitchFamily="34" charset="0"/>
              <a:ea typeface="Calibri" panose="020F0502020204030204" pitchFamily="34" charset="0"/>
              <a:cs typeface="Times New Roman" panose="02020603050405020304" pitchFamily="18" charset="0"/>
            </a:endParaRPr>
          </a:p>
          <a:p>
            <a:pPr>
              <a:lnSpc>
                <a:spcPct val="120000"/>
              </a:lnSpc>
            </a:pPr>
            <a:endParaRPr lang="en-US" dirty="0"/>
          </a:p>
        </p:txBody>
      </p:sp>
      <p:sp>
        <p:nvSpPr>
          <p:cNvPr id="23" name="Content Placeholder 7">
            <a:extLst>
              <a:ext uri="{FF2B5EF4-FFF2-40B4-BE49-F238E27FC236}">
                <a16:creationId xmlns:a16="http://schemas.microsoft.com/office/drawing/2014/main" id="{F62C41E1-1647-4D50-BEC3-832EE232EB8B}"/>
              </a:ext>
            </a:extLst>
          </p:cNvPr>
          <p:cNvSpPr txBox="1">
            <a:spLocks/>
          </p:cNvSpPr>
          <p:nvPr/>
        </p:nvSpPr>
        <p:spPr>
          <a:xfrm>
            <a:off x="503857" y="1080577"/>
            <a:ext cx="6494102" cy="5265867"/>
          </a:xfrm>
          <a:prstGeom prst="rect">
            <a:avLst/>
          </a:prstGeom>
        </p:spPr>
        <p:style>
          <a:lnRef idx="2">
            <a:schemeClr val="accent1"/>
          </a:lnRef>
          <a:fillRef idx="1">
            <a:schemeClr val="lt1"/>
          </a:fillRef>
          <a:effectRef idx="0">
            <a:schemeClr val="accent1"/>
          </a:effectRef>
          <a:fontRef idx="minor">
            <a:schemeClr val="dk1"/>
          </a:fontRef>
        </p:style>
        <p:txBody>
          <a:bodyPr vert="horz" lIns="91440" tIns="45720" rIns="91440" bIns="45720" rtlCol="0" anchor="t" anchorCtr="0">
            <a:normAutofit/>
          </a:bodyPr>
          <a:lst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dk1"/>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dk1"/>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dk1"/>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dk1"/>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dk1"/>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dk1"/>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dk1"/>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dk1"/>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dk1"/>
                </a:solidFill>
                <a:latin typeface="+mn-lt"/>
                <a:ea typeface="+mn-ea"/>
                <a:cs typeface="+mn-cs"/>
              </a:defRPr>
            </a:lvl9pPr>
          </a:lstStyle>
          <a:p>
            <a:pPr marL="324000" lvl="1" indent="0">
              <a:lnSpc>
                <a:spcPct val="115000"/>
              </a:lnSpc>
              <a:spcBef>
                <a:spcPts val="0"/>
              </a:spcBef>
              <a:spcAft>
                <a:spcPts val="0"/>
              </a:spcAft>
              <a:buFont typeface="Wingdings 2" panose="05020102010507070707" pitchFamily="18" charset="2"/>
              <a:buNone/>
            </a:pPr>
            <a:endParaRPr lang="en-US" sz="1100" dirty="0">
              <a:latin typeface="Arial" panose="020B0604020202020204" pitchFamily="34" charset="0"/>
              <a:ea typeface="Arial" panose="020B0604020202020204" pitchFamily="34" charset="0"/>
            </a:endParaRPr>
          </a:p>
          <a:p>
            <a:pPr marL="0" indent="0">
              <a:lnSpc>
                <a:spcPct val="115000"/>
              </a:lnSpc>
              <a:spcBef>
                <a:spcPts val="0"/>
              </a:spcBef>
              <a:spcAft>
                <a:spcPts val="0"/>
              </a:spcAft>
              <a:buFont typeface="Wingdings 2" panose="05020102010507070707" pitchFamily="18" charset="2"/>
              <a:buNone/>
            </a:pPr>
            <a:endParaRPr lang="en-US" sz="1800" dirty="0">
              <a:latin typeface="Arial" panose="020B0604020202020204" pitchFamily="34" charset="0"/>
              <a:ea typeface="Arial" panose="020B0604020202020204" pitchFamily="34" charset="0"/>
            </a:endParaRPr>
          </a:p>
          <a:p>
            <a:pPr marL="0">
              <a:lnSpc>
                <a:spcPct val="115000"/>
              </a:lnSpc>
              <a:spcBef>
                <a:spcPts val="0"/>
              </a:spcBef>
              <a:spcAft>
                <a:spcPts val="0"/>
              </a:spcAft>
            </a:pPr>
            <a:endParaRPr lang="en-US" sz="1800" dirty="0">
              <a:latin typeface="Arial" panose="020B0604020202020204" pitchFamily="34" charset="0"/>
              <a:ea typeface="Arial" panose="020B0604020202020204" pitchFamily="34" charset="0"/>
            </a:endParaRPr>
          </a:p>
          <a:p>
            <a:pPr marL="0" indent="0">
              <a:lnSpc>
                <a:spcPct val="115000"/>
              </a:lnSpc>
              <a:spcBef>
                <a:spcPts val="0"/>
              </a:spcBef>
              <a:spcAft>
                <a:spcPts val="0"/>
              </a:spcAft>
              <a:buFont typeface="Wingdings 2" panose="05020102010507070707" pitchFamily="18" charset="2"/>
              <a:buNone/>
            </a:pPr>
            <a:r>
              <a:rPr lang="en-US" sz="1800" dirty="0">
                <a:latin typeface="Arial" panose="020B0604020202020204" pitchFamily="34" charset="0"/>
                <a:ea typeface="Arial" panose="020B0604020202020204" pitchFamily="34" charset="0"/>
              </a:rPr>
              <a:t>	</a:t>
            </a:r>
          </a:p>
          <a:p>
            <a:pPr marL="0" indent="0">
              <a:lnSpc>
                <a:spcPct val="115000"/>
              </a:lnSpc>
              <a:spcBef>
                <a:spcPts val="0"/>
              </a:spcBef>
              <a:spcAft>
                <a:spcPts val="0"/>
              </a:spcAft>
              <a:buFont typeface="Wingdings 2" panose="05020102010507070707" pitchFamily="18" charset="2"/>
              <a:buNone/>
            </a:pPr>
            <a:endParaRPr lang="en-US" sz="1800" b="1" dirty="0">
              <a:latin typeface="Arial" panose="020B0604020202020204" pitchFamily="34" charset="0"/>
              <a:ea typeface="Arial" panose="020B0604020202020204" pitchFamily="34" charset="0"/>
            </a:endParaRPr>
          </a:p>
          <a:p>
            <a:pPr marL="0" indent="0">
              <a:lnSpc>
                <a:spcPct val="115000"/>
              </a:lnSpc>
              <a:spcBef>
                <a:spcPts val="0"/>
              </a:spcBef>
              <a:spcAft>
                <a:spcPts val="0"/>
              </a:spcAft>
              <a:buFont typeface="Wingdings 2" panose="05020102010507070707" pitchFamily="18" charset="2"/>
              <a:buNone/>
            </a:pPr>
            <a:endParaRPr lang="en-US" sz="1800" dirty="0">
              <a:latin typeface="Arial" panose="020B0604020202020204" pitchFamily="34" charset="0"/>
              <a:ea typeface="Arial" panose="020B0604020202020204" pitchFamily="34" charset="0"/>
            </a:endParaRPr>
          </a:p>
          <a:p>
            <a:pPr marL="228600">
              <a:lnSpc>
                <a:spcPct val="107000"/>
              </a:lnSpc>
              <a:spcBef>
                <a:spcPts val="0"/>
              </a:spcBef>
              <a:spcAft>
                <a:spcPts val="800"/>
              </a:spcAft>
            </a:pPr>
            <a:endParaRPr lang="en-US" sz="1800" dirty="0">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grpSp>
        <p:nvGrpSpPr>
          <p:cNvPr id="25" name="Group 24">
            <a:extLst>
              <a:ext uri="{FF2B5EF4-FFF2-40B4-BE49-F238E27FC236}">
                <a16:creationId xmlns:a16="http://schemas.microsoft.com/office/drawing/2014/main" id="{F379BF37-0E38-49BA-BCAB-6E365181DC0C}"/>
              </a:ext>
            </a:extLst>
          </p:cNvPr>
          <p:cNvGrpSpPr/>
          <p:nvPr/>
        </p:nvGrpSpPr>
        <p:grpSpPr>
          <a:xfrm>
            <a:off x="543964" y="1379607"/>
            <a:ext cx="6603287" cy="4632268"/>
            <a:chOff x="357351" y="1103891"/>
            <a:chExt cx="6873871" cy="4937299"/>
          </a:xfrm>
        </p:grpSpPr>
        <p:grpSp>
          <p:nvGrpSpPr>
            <p:cNvPr id="26" name="Group 25">
              <a:extLst>
                <a:ext uri="{FF2B5EF4-FFF2-40B4-BE49-F238E27FC236}">
                  <a16:creationId xmlns:a16="http://schemas.microsoft.com/office/drawing/2014/main" id="{9150EB61-6BA9-4041-8F5F-EE9A34F0C78B}"/>
                </a:ext>
              </a:extLst>
            </p:cNvPr>
            <p:cNvGrpSpPr/>
            <p:nvPr/>
          </p:nvGrpSpPr>
          <p:grpSpPr>
            <a:xfrm>
              <a:off x="357351" y="2434441"/>
              <a:ext cx="2862418" cy="1665325"/>
              <a:chOff x="245805" y="1407183"/>
              <a:chExt cx="2862418" cy="1665325"/>
            </a:xfrm>
          </p:grpSpPr>
          <p:sp>
            <p:nvSpPr>
              <p:cNvPr id="35" name="Freeform: Shape 34">
                <a:extLst>
                  <a:ext uri="{FF2B5EF4-FFF2-40B4-BE49-F238E27FC236}">
                    <a16:creationId xmlns:a16="http://schemas.microsoft.com/office/drawing/2014/main" id="{0C61810D-43CC-43B3-B02D-B4D2A1335A1E}"/>
                  </a:ext>
                </a:extLst>
              </p:cNvPr>
              <p:cNvSpPr/>
              <p:nvPr/>
            </p:nvSpPr>
            <p:spPr>
              <a:xfrm>
                <a:off x="880286" y="2626286"/>
                <a:ext cx="1312401" cy="446222"/>
              </a:xfrm>
              <a:custGeom>
                <a:avLst/>
                <a:gdLst>
                  <a:gd name="connsiteX0" fmla="*/ 74372 w 446221"/>
                  <a:gd name="connsiteY0" fmla="*/ 0 h 786569"/>
                  <a:gd name="connsiteX1" fmla="*/ 371849 w 446221"/>
                  <a:gd name="connsiteY1" fmla="*/ 0 h 786569"/>
                  <a:gd name="connsiteX2" fmla="*/ 446221 w 446221"/>
                  <a:gd name="connsiteY2" fmla="*/ 74372 h 786569"/>
                  <a:gd name="connsiteX3" fmla="*/ 446221 w 446221"/>
                  <a:gd name="connsiteY3" fmla="*/ 786569 h 786569"/>
                  <a:gd name="connsiteX4" fmla="*/ 446221 w 446221"/>
                  <a:gd name="connsiteY4" fmla="*/ 786569 h 786569"/>
                  <a:gd name="connsiteX5" fmla="*/ 0 w 446221"/>
                  <a:gd name="connsiteY5" fmla="*/ 786569 h 786569"/>
                  <a:gd name="connsiteX6" fmla="*/ 0 w 446221"/>
                  <a:gd name="connsiteY6" fmla="*/ 786569 h 786569"/>
                  <a:gd name="connsiteX7" fmla="*/ 0 w 446221"/>
                  <a:gd name="connsiteY7" fmla="*/ 74372 h 786569"/>
                  <a:gd name="connsiteX8" fmla="*/ 74372 w 446221"/>
                  <a:gd name="connsiteY8" fmla="*/ 0 h 786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6221" h="786569">
                    <a:moveTo>
                      <a:pt x="0" y="655471"/>
                    </a:moveTo>
                    <a:lnTo>
                      <a:pt x="0" y="131098"/>
                    </a:lnTo>
                    <a:cubicBezTo>
                      <a:pt x="0" y="58694"/>
                      <a:pt x="18889" y="0"/>
                      <a:pt x="42191" y="0"/>
                    </a:cubicBezTo>
                    <a:lnTo>
                      <a:pt x="446221" y="0"/>
                    </a:lnTo>
                    <a:lnTo>
                      <a:pt x="446221" y="0"/>
                    </a:lnTo>
                    <a:lnTo>
                      <a:pt x="446221" y="786569"/>
                    </a:lnTo>
                    <a:lnTo>
                      <a:pt x="446221" y="786569"/>
                    </a:lnTo>
                    <a:lnTo>
                      <a:pt x="42191" y="786569"/>
                    </a:lnTo>
                    <a:cubicBezTo>
                      <a:pt x="18889" y="786569"/>
                      <a:pt x="0" y="727875"/>
                      <a:pt x="0" y="655471"/>
                    </a:cubicBezTo>
                    <a:close/>
                  </a:path>
                </a:pathLst>
              </a:custGeom>
            </p:spPr>
            <p:style>
              <a:lnRef idx="2">
                <a:schemeClr val="accent1">
                  <a:shade val="80000"/>
                  <a:hueOff val="0"/>
                  <a:satOff val="0"/>
                  <a:lumOff val="0"/>
                  <a:alphaOff val="0"/>
                </a:schemeClr>
              </a:lnRef>
              <a:fillRef idx="1">
                <a:schemeClr val="accent1">
                  <a:shade val="80000"/>
                  <a:hueOff val="0"/>
                  <a:satOff val="0"/>
                  <a:lumOff val="0"/>
                  <a:alphaOff val="0"/>
                </a:schemeClr>
              </a:fillRef>
              <a:effectRef idx="0">
                <a:schemeClr val="accent1">
                  <a:shade val="80000"/>
                  <a:hueOff val="0"/>
                  <a:satOff val="0"/>
                  <a:lumOff val="0"/>
                  <a:alphaOff val="0"/>
                </a:schemeClr>
              </a:effectRef>
              <a:fontRef idx="minor">
                <a:schemeClr val="lt1"/>
              </a:fontRef>
            </p:style>
            <p:txBody>
              <a:bodyPr spcFirstLastPara="0" vert="horz" wrap="square" lIns="105604" tIns="105603" rIns="83819" bIns="105604" numCol="1" spcCol="1270" anchor="ctr" anchorCtr="1">
                <a:noAutofit/>
              </a:bodyPr>
              <a:lstStyle/>
              <a:p>
                <a:pPr marL="0" lvl="0" indent="0" algn="ctr" defTabSz="488950">
                  <a:lnSpc>
                    <a:spcPct val="90000"/>
                  </a:lnSpc>
                  <a:spcBef>
                    <a:spcPct val="0"/>
                  </a:spcBef>
                  <a:spcAft>
                    <a:spcPct val="35000"/>
                  </a:spcAft>
                  <a:buNone/>
                </a:pPr>
                <a:r>
                  <a:rPr lang="en-US" sz="1100" kern="1200" dirty="0"/>
                  <a:t>Auditable</a:t>
                </a:r>
              </a:p>
            </p:txBody>
          </p:sp>
          <p:sp>
            <p:nvSpPr>
              <p:cNvPr id="36" name="Freeform: Shape 35">
                <a:extLst>
                  <a:ext uri="{FF2B5EF4-FFF2-40B4-BE49-F238E27FC236}">
                    <a16:creationId xmlns:a16="http://schemas.microsoft.com/office/drawing/2014/main" id="{43AA6C70-A938-4A89-A749-E914B5A412A2}"/>
                  </a:ext>
                </a:extLst>
              </p:cNvPr>
              <p:cNvSpPr/>
              <p:nvPr/>
            </p:nvSpPr>
            <p:spPr>
              <a:xfrm>
                <a:off x="245805" y="1407183"/>
                <a:ext cx="2862418" cy="793074"/>
              </a:xfrm>
              <a:custGeom>
                <a:avLst/>
                <a:gdLst>
                  <a:gd name="connsiteX0" fmla="*/ 0 w 2789690"/>
                  <a:gd name="connsiteY0" fmla="*/ 0 h 793074"/>
                  <a:gd name="connsiteX1" fmla="*/ 2789690 w 2789690"/>
                  <a:gd name="connsiteY1" fmla="*/ 0 h 793074"/>
                  <a:gd name="connsiteX2" fmla="*/ 2789690 w 2789690"/>
                  <a:gd name="connsiteY2" fmla="*/ 793074 h 793074"/>
                  <a:gd name="connsiteX3" fmla="*/ 0 w 2789690"/>
                  <a:gd name="connsiteY3" fmla="*/ 793074 h 793074"/>
                  <a:gd name="connsiteX4" fmla="*/ 0 w 2789690"/>
                  <a:gd name="connsiteY4" fmla="*/ 0 h 7930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9690" h="793074">
                    <a:moveTo>
                      <a:pt x="0" y="0"/>
                    </a:moveTo>
                    <a:lnTo>
                      <a:pt x="2789690" y="0"/>
                    </a:lnTo>
                    <a:lnTo>
                      <a:pt x="2789690" y="793074"/>
                    </a:lnTo>
                    <a:lnTo>
                      <a:pt x="0" y="793074"/>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137160" numCol="1" spcCol="1270" anchor="b" anchorCtr="1">
                <a:noAutofit/>
              </a:bodyPr>
              <a:lstStyle/>
              <a:p>
                <a:pPr marL="0" lvl="0" indent="0" algn="ctr" defTabSz="800100">
                  <a:lnSpc>
                    <a:spcPct val="90000"/>
                  </a:lnSpc>
                  <a:spcBef>
                    <a:spcPct val="0"/>
                  </a:spcBef>
                  <a:spcAft>
                    <a:spcPct val="35000"/>
                  </a:spcAft>
                  <a:buNone/>
                </a:pPr>
                <a:r>
                  <a:rPr lang="en-US" sz="1800" kern="1200" dirty="0">
                    <a:latin typeface="Arial" panose="020B0604020202020204" pitchFamily="34" charset="0"/>
                    <a:cs typeface="Arial" panose="020B0604020202020204" pitchFamily="34" charset="0"/>
                  </a:rPr>
                  <a:t>It’s difficult to audit physical infrastructure</a:t>
                </a:r>
              </a:p>
            </p:txBody>
          </p:sp>
          <p:sp>
            <p:nvSpPr>
              <p:cNvPr id="37" name="Straight Connector 36">
                <a:extLst>
                  <a:ext uri="{FF2B5EF4-FFF2-40B4-BE49-F238E27FC236}">
                    <a16:creationId xmlns:a16="http://schemas.microsoft.com/office/drawing/2014/main" id="{1D7C4DCC-26D9-48FC-9C5B-A12F1E673139}"/>
                  </a:ext>
                </a:extLst>
              </p:cNvPr>
              <p:cNvSpPr/>
              <p:nvPr/>
            </p:nvSpPr>
            <p:spPr>
              <a:xfrm>
                <a:off x="1521750" y="2166001"/>
                <a:ext cx="0" cy="431543"/>
              </a:xfrm>
              <a:prstGeom prst="line">
                <a:avLst/>
              </a:prstGeom>
              <a:noFill/>
              <a:ln w="12700" cap="rnd" cmpd="sng" algn="ctr">
                <a:solidFill>
                  <a:schemeClr val="accent1">
                    <a:shade val="90000"/>
                    <a:hueOff val="93466"/>
                    <a:satOff val="1924"/>
                    <a:lumOff val="8231"/>
                    <a:alphaOff val="0"/>
                  </a:schemeClr>
                </a:solidFill>
                <a:prstDash val="dash"/>
              </a:ln>
              <a:effectLst/>
            </p:spPr>
            <p:style>
              <a:lnRef idx="1">
                <a:scrgbClr r="0" g="0" b="0"/>
              </a:lnRef>
              <a:fillRef idx="0">
                <a:scrgbClr r="0" g="0" b="0"/>
              </a:fillRef>
              <a:effectRef idx="0">
                <a:scrgbClr r="0" g="0" b="0"/>
              </a:effectRef>
              <a:fontRef idx="minor">
                <a:schemeClr val="tx1">
                  <a:hueOff val="0"/>
                  <a:satOff val="0"/>
                  <a:lumOff val="0"/>
                  <a:alphaOff val="0"/>
                </a:schemeClr>
              </a:fontRef>
            </p:style>
          </p:sp>
        </p:grpSp>
        <p:grpSp>
          <p:nvGrpSpPr>
            <p:cNvPr id="27" name="Group 26">
              <a:extLst>
                <a:ext uri="{FF2B5EF4-FFF2-40B4-BE49-F238E27FC236}">
                  <a16:creationId xmlns:a16="http://schemas.microsoft.com/office/drawing/2014/main" id="{4DCAEC3C-09BF-4C9A-97DE-3A7B87DE8043}"/>
                </a:ext>
              </a:extLst>
            </p:cNvPr>
            <p:cNvGrpSpPr/>
            <p:nvPr/>
          </p:nvGrpSpPr>
          <p:grpSpPr>
            <a:xfrm>
              <a:off x="1085110" y="3912433"/>
              <a:ext cx="5492823" cy="2128757"/>
              <a:chOff x="627910" y="3380588"/>
              <a:chExt cx="5492823" cy="2128757"/>
            </a:xfrm>
          </p:grpSpPr>
          <p:sp>
            <p:nvSpPr>
              <p:cNvPr id="32" name="Freeform: Shape 31">
                <a:extLst>
                  <a:ext uri="{FF2B5EF4-FFF2-40B4-BE49-F238E27FC236}">
                    <a16:creationId xmlns:a16="http://schemas.microsoft.com/office/drawing/2014/main" id="{7AB7F3B4-AC36-41B4-8963-8323D75E5732}"/>
                  </a:ext>
                </a:extLst>
              </p:cNvPr>
              <p:cNvSpPr/>
              <p:nvPr/>
            </p:nvSpPr>
            <p:spPr>
              <a:xfrm>
                <a:off x="2689842" y="3380588"/>
                <a:ext cx="1368961" cy="493777"/>
              </a:xfrm>
              <a:custGeom>
                <a:avLst/>
                <a:gdLst>
                  <a:gd name="connsiteX0" fmla="*/ 0 w 334991"/>
                  <a:gd name="connsiteY0" fmla="*/ 0 h 493777"/>
                  <a:gd name="connsiteX1" fmla="*/ 334991 w 334991"/>
                  <a:gd name="connsiteY1" fmla="*/ 0 h 493777"/>
                  <a:gd name="connsiteX2" fmla="*/ 334991 w 334991"/>
                  <a:gd name="connsiteY2" fmla="*/ 493777 h 493777"/>
                  <a:gd name="connsiteX3" fmla="*/ 0 w 334991"/>
                  <a:gd name="connsiteY3" fmla="*/ 493777 h 493777"/>
                  <a:gd name="connsiteX4" fmla="*/ 0 w 334991"/>
                  <a:gd name="connsiteY4" fmla="*/ 0 h 49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991" h="493777">
                    <a:moveTo>
                      <a:pt x="0" y="0"/>
                    </a:moveTo>
                    <a:lnTo>
                      <a:pt x="334991" y="0"/>
                    </a:lnTo>
                    <a:lnTo>
                      <a:pt x="334991" y="493777"/>
                    </a:lnTo>
                    <a:lnTo>
                      <a:pt x="0" y="493777"/>
                    </a:lnTo>
                    <a:lnTo>
                      <a:pt x="0" y="0"/>
                    </a:lnTo>
                    <a:close/>
                  </a:path>
                </a:pathLst>
              </a:custGeom>
              <a:solidFill>
                <a:schemeClr val="accent1">
                  <a:lumMod val="40000"/>
                  <a:lumOff val="60000"/>
                </a:schemeClr>
              </a:solidFill>
              <a:ln w="22225" cap="rnd" cmpd="sng" algn="ctr">
                <a:solidFill>
                  <a:srgbClr val="6520E0">
                    <a:shade val="80000"/>
                    <a:hueOff val="0"/>
                    <a:satOff val="0"/>
                    <a:lumOff val="0"/>
                    <a:alphaOff val="0"/>
                  </a:srgbClr>
                </a:solidFill>
                <a:prstDash val="solid"/>
              </a:ln>
              <a:effectLst/>
            </p:spPr>
            <p:style>
              <a:lnRef idx="2">
                <a:scrgbClr r="0" g="0" b="0"/>
              </a:lnRef>
              <a:fillRef idx="1">
                <a:scrgbClr r="0" g="0" b="0"/>
              </a:fillRef>
              <a:effectRef idx="0">
                <a:scrgbClr r="0" g="0" b="0"/>
              </a:effectRef>
              <a:fontRef idx="minor">
                <a:schemeClr val="lt1"/>
              </a:fontRef>
            </p:style>
            <p:txBody>
              <a:bodyPr spcFirstLastPara="0" vert="horz" wrap="square" lIns="83820" tIns="83820" rIns="83820" bIns="83820" numCol="1" spcCol="1270" anchor="ctr" anchorCtr="1">
                <a:noAutofit/>
              </a:bodyPr>
              <a:lstStyle/>
              <a:p>
                <a:pPr marL="0" lvl="0" indent="0" algn="ctr" defTabSz="488950">
                  <a:lnSpc>
                    <a:spcPct val="90000"/>
                  </a:lnSpc>
                  <a:spcBef>
                    <a:spcPct val="0"/>
                  </a:spcBef>
                  <a:spcAft>
                    <a:spcPct val="35000"/>
                  </a:spcAft>
                  <a:buNone/>
                </a:pPr>
                <a:r>
                  <a:rPr lang="en-US" sz="1100" kern="1200" dirty="0">
                    <a:solidFill>
                      <a:prstClr val="white"/>
                    </a:solidFill>
                    <a:latin typeface="Franklin Gothic Book" panose="020B0502020104020203"/>
                    <a:ea typeface="+mn-ea"/>
                    <a:cs typeface="+mn-cs"/>
                  </a:rPr>
                  <a:t>Repeatable</a:t>
                </a:r>
              </a:p>
            </p:txBody>
          </p:sp>
          <p:sp>
            <p:nvSpPr>
              <p:cNvPr id="33" name="Freeform: Shape 32">
                <a:extLst>
                  <a:ext uri="{FF2B5EF4-FFF2-40B4-BE49-F238E27FC236}">
                    <a16:creationId xmlns:a16="http://schemas.microsoft.com/office/drawing/2014/main" id="{59908DE7-B86D-4E2A-B0D1-3B52285EB3E2}"/>
                  </a:ext>
                </a:extLst>
              </p:cNvPr>
              <p:cNvSpPr/>
              <p:nvPr/>
            </p:nvSpPr>
            <p:spPr>
              <a:xfrm>
                <a:off x="627910" y="4304007"/>
                <a:ext cx="5492823" cy="1205338"/>
              </a:xfrm>
              <a:custGeom>
                <a:avLst/>
                <a:gdLst>
                  <a:gd name="connsiteX0" fmla="*/ 0 w 1564591"/>
                  <a:gd name="connsiteY0" fmla="*/ 0 h 1205338"/>
                  <a:gd name="connsiteX1" fmla="*/ 1564591 w 1564591"/>
                  <a:gd name="connsiteY1" fmla="*/ 0 h 1205338"/>
                  <a:gd name="connsiteX2" fmla="*/ 1564591 w 1564591"/>
                  <a:gd name="connsiteY2" fmla="*/ 1205338 h 1205338"/>
                  <a:gd name="connsiteX3" fmla="*/ 0 w 1564591"/>
                  <a:gd name="connsiteY3" fmla="*/ 1205338 h 1205338"/>
                  <a:gd name="connsiteX4" fmla="*/ 0 w 1564591"/>
                  <a:gd name="connsiteY4" fmla="*/ 0 h 12053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4591" h="1205338">
                    <a:moveTo>
                      <a:pt x="0" y="0"/>
                    </a:moveTo>
                    <a:lnTo>
                      <a:pt x="1564591" y="0"/>
                    </a:lnTo>
                    <a:lnTo>
                      <a:pt x="1564591" y="1205338"/>
                    </a:lnTo>
                    <a:lnTo>
                      <a:pt x="0" y="120533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137160" rIns="0" bIns="0" numCol="1" spcCol="1270" anchor="t" anchorCtr="1">
                <a:noAutofit/>
              </a:bodyPr>
              <a:lstStyle/>
              <a:p>
                <a:pPr marL="0" lvl="0" indent="0" algn="ctr" defTabSz="800100">
                  <a:lnSpc>
                    <a:spcPct val="90000"/>
                  </a:lnSpc>
                  <a:spcBef>
                    <a:spcPct val="0"/>
                  </a:spcBef>
                  <a:spcAft>
                    <a:spcPct val="35000"/>
                  </a:spcAft>
                  <a:buNone/>
                </a:pPr>
                <a:r>
                  <a:rPr lang="en-US" sz="1800" kern="1200" dirty="0">
                    <a:latin typeface="Arial" panose="020B0604020202020204" pitchFamily="34" charset="0"/>
                    <a:cs typeface="Arial" panose="020B0604020202020204" pitchFamily="34" charset="0"/>
                  </a:rPr>
                  <a:t>Going through hundreds of different human interfaces with clicks and screens on  cloud provider's web UI isn't the kind of thing that's easy to replicate 100% accurately</a:t>
                </a:r>
              </a:p>
            </p:txBody>
          </p:sp>
          <p:sp>
            <p:nvSpPr>
              <p:cNvPr id="34" name="Straight Connector 33">
                <a:extLst>
                  <a:ext uri="{FF2B5EF4-FFF2-40B4-BE49-F238E27FC236}">
                    <a16:creationId xmlns:a16="http://schemas.microsoft.com/office/drawing/2014/main" id="{EDFB92B2-0E03-40C3-8B3D-8AAD6ED6168D}"/>
                  </a:ext>
                </a:extLst>
              </p:cNvPr>
              <p:cNvSpPr/>
              <p:nvPr/>
            </p:nvSpPr>
            <p:spPr>
              <a:xfrm>
                <a:off x="3374322" y="3874365"/>
                <a:ext cx="0" cy="431543"/>
              </a:xfrm>
              <a:prstGeom prst="line">
                <a:avLst/>
              </a:prstGeom>
              <a:noFill/>
              <a:ln w="12700" cap="rnd" cmpd="sng" algn="ctr">
                <a:solidFill>
                  <a:schemeClr val="accent1">
                    <a:shade val="90000"/>
                    <a:hueOff val="140199"/>
                    <a:satOff val="2886"/>
                    <a:lumOff val="12346"/>
                    <a:alphaOff val="0"/>
                  </a:schemeClr>
                </a:solidFill>
                <a:prstDash val="dash"/>
              </a:ln>
              <a:effectLst/>
            </p:spPr>
            <p:style>
              <a:lnRef idx="1">
                <a:scrgbClr r="0" g="0" b="0"/>
              </a:lnRef>
              <a:fillRef idx="0">
                <a:scrgbClr r="0" g="0" b="0"/>
              </a:fillRef>
              <a:effectRef idx="0">
                <a:scrgbClr r="0" g="0" b="0"/>
              </a:effectRef>
              <a:fontRef idx="minor">
                <a:schemeClr val="tx1">
                  <a:hueOff val="0"/>
                  <a:satOff val="0"/>
                  <a:lumOff val="0"/>
                  <a:alphaOff val="0"/>
                </a:schemeClr>
              </a:fontRef>
            </p:style>
          </p:sp>
        </p:grpSp>
        <p:grpSp>
          <p:nvGrpSpPr>
            <p:cNvPr id="28" name="Group 27">
              <a:extLst>
                <a:ext uri="{FF2B5EF4-FFF2-40B4-BE49-F238E27FC236}">
                  <a16:creationId xmlns:a16="http://schemas.microsoft.com/office/drawing/2014/main" id="{29C92C58-1854-408E-8CD5-4CBE3C870D8D}"/>
                </a:ext>
              </a:extLst>
            </p:cNvPr>
            <p:cNvGrpSpPr/>
            <p:nvPr/>
          </p:nvGrpSpPr>
          <p:grpSpPr>
            <a:xfrm>
              <a:off x="655552" y="1103891"/>
              <a:ext cx="6575670" cy="1678389"/>
              <a:chOff x="655552" y="1103891"/>
              <a:chExt cx="6575670" cy="1678389"/>
            </a:xfrm>
          </p:grpSpPr>
          <p:sp>
            <p:nvSpPr>
              <p:cNvPr id="29" name="Freeform: Shape 28">
                <a:extLst>
                  <a:ext uri="{FF2B5EF4-FFF2-40B4-BE49-F238E27FC236}">
                    <a16:creationId xmlns:a16="http://schemas.microsoft.com/office/drawing/2014/main" id="{4204A6DC-D877-4616-8011-D241EB7D9746}"/>
                  </a:ext>
                </a:extLst>
              </p:cNvPr>
              <p:cNvSpPr/>
              <p:nvPr/>
            </p:nvSpPr>
            <p:spPr>
              <a:xfrm>
                <a:off x="3594803" y="2284015"/>
                <a:ext cx="1194851" cy="498265"/>
              </a:xfrm>
              <a:custGeom>
                <a:avLst/>
                <a:gdLst>
                  <a:gd name="connsiteX0" fmla="*/ 0 w 498265"/>
                  <a:gd name="connsiteY0" fmla="*/ 0 h 1194851"/>
                  <a:gd name="connsiteX1" fmla="*/ 498265 w 498265"/>
                  <a:gd name="connsiteY1" fmla="*/ 0 h 1194851"/>
                  <a:gd name="connsiteX2" fmla="*/ 498265 w 498265"/>
                  <a:gd name="connsiteY2" fmla="*/ 1194851 h 1194851"/>
                  <a:gd name="connsiteX3" fmla="*/ 0 w 498265"/>
                  <a:gd name="connsiteY3" fmla="*/ 1194851 h 1194851"/>
                  <a:gd name="connsiteX4" fmla="*/ 0 w 498265"/>
                  <a:gd name="connsiteY4" fmla="*/ 0 h 11948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8265" h="1194851">
                    <a:moveTo>
                      <a:pt x="498265" y="0"/>
                    </a:moveTo>
                    <a:lnTo>
                      <a:pt x="498265" y="1194851"/>
                    </a:lnTo>
                    <a:lnTo>
                      <a:pt x="0" y="1194851"/>
                    </a:lnTo>
                    <a:lnTo>
                      <a:pt x="0" y="0"/>
                    </a:lnTo>
                    <a:lnTo>
                      <a:pt x="498265" y="0"/>
                    </a:lnTo>
                    <a:close/>
                  </a:path>
                </a:pathLst>
              </a:custGeom>
              <a:solidFill>
                <a:schemeClr val="accent1">
                  <a:lumMod val="50000"/>
                </a:schemeClr>
              </a:solidFill>
              <a:ln w="22225" cap="rnd" cmpd="sng" algn="ctr">
                <a:solidFill>
                  <a:srgbClr val="6520E0">
                    <a:shade val="80000"/>
                    <a:hueOff val="0"/>
                    <a:satOff val="0"/>
                    <a:lumOff val="0"/>
                    <a:alphaOff val="0"/>
                  </a:srgbClr>
                </a:solidFill>
                <a:prstDash val="solid"/>
              </a:ln>
              <a:effectLst/>
            </p:spPr>
            <p:style>
              <a:lnRef idx="2">
                <a:scrgbClr r="0" g="0" b="0"/>
              </a:lnRef>
              <a:fillRef idx="1">
                <a:scrgbClr r="0" g="0" b="0"/>
              </a:fillRef>
              <a:effectRef idx="0">
                <a:scrgbClr r="0" g="0" b="0"/>
              </a:effectRef>
              <a:fontRef idx="minor">
                <a:schemeClr val="lt1"/>
              </a:fontRef>
            </p:style>
            <p:txBody>
              <a:bodyPr spcFirstLastPara="0" vert="horz" wrap="square" lIns="83820" tIns="83820" rIns="83820" bIns="83820" numCol="1" spcCol="1270" anchor="ctr" anchorCtr="1">
                <a:noAutofit/>
              </a:bodyPr>
              <a:lstStyle/>
              <a:p>
                <a:pPr marL="0" lvl="0" indent="0" algn="ctr" defTabSz="488950">
                  <a:lnSpc>
                    <a:spcPct val="90000"/>
                  </a:lnSpc>
                  <a:spcBef>
                    <a:spcPct val="0"/>
                  </a:spcBef>
                  <a:spcAft>
                    <a:spcPct val="35000"/>
                  </a:spcAft>
                  <a:buNone/>
                </a:pPr>
                <a:r>
                  <a:rPr lang="en-US" sz="1100" kern="1200" dirty="0">
                    <a:solidFill>
                      <a:prstClr val="white"/>
                    </a:solidFill>
                    <a:latin typeface="Franklin Gothic Book" panose="020B0502020104020203"/>
                    <a:ea typeface="+mn-ea"/>
                    <a:cs typeface="+mn-cs"/>
                  </a:rPr>
                  <a:t>Dependable</a:t>
                </a:r>
              </a:p>
            </p:txBody>
          </p:sp>
          <p:sp>
            <p:nvSpPr>
              <p:cNvPr id="30" name="Freeform: Shape 29">
                <a:extLst>
                  <a:ext uri="{FF2B5EF4-FFF2-40B4-BE49-F238E27FC236}">
                    <a16:creationId xmlns:a16="http://schemas.microsoft.com/office/drawing/2014/main" id="{98B9725B-1C8A-4818-93DA-3FD958DDFD39}"/>
                  </a:ext>
                </a:extLst>
              </p:cNvPr>
              <p:cNvSpPr/>
              <p:nvPr/>
            </p:nvSpPr>
            <p:spPr>
              <a:xfrm>
                <a:off x="655552" y="1103891"/>
                <a:ext cx="6575670" cy="807665"/>
              </a:xfrm>
              <a:custGeom>
                <a:avLst/>
                <a:gdLst>
                  <a:gd name="connsiteX0" fmla="*/ 0 w 3209058"/>
                  <a:gd name="connsiteY0" fmla="*/ 0 h 963542"/>
                  <a:gd name="connsiteX1" fmla="*/ 3209058 w 3209058"/>
                  <a:gd name="connsiteY1" fmla="*/ 0 h 963542"/>
                  <a:gd name="connsiteX2" fmla="*/ 3209058 w 3209058"/>
                  <a:gd name="connsiteY2" fmla="*/ 963542 h 963542"/>
                  <a:gd name="connsiteX3" fmla="*/ 0 w 3209058"/>
                  <a:gd name="connsiteY3" fmla="*/ 963542 h 963542"/>
                  <a:gd name="connsiteX4" fmla="*/ 0 w 3209058"/>
                  <a:gd name="connsiteY4" fmla="*/ 0 h 9635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09058" h="963542">
                    <a:moveTo>
                      <a:pt x="0" y="0"/>
                    </a:moveTo>
                    <a:lnTo>
                      <a:pt x="3209058" y="0"/>
                    </a:lnTo>
                    <a:lnTo>
                      <a:pt x="3209058" y="963542"/>
                    </a:lnTo>
                    <a:lnTo>
                      <a:pt x="0" y="963542"/>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137160" numCol="1" spcCol="1270" anchor="b" anchorCtr="1">
                <a:noAutofit/>
              </a:bodyPr>
              <a:lstStyle/>
              <a:p>
                <a:pPr marL="0" lvl="0" indent="0" algn="ctr" defTabSz="800100">
                  <a:lnSpc>
                    <a:spcPct val="90000"/>
                  </a:lnSpc>
                  <a:spcBef>
                    <a:spcPct val="0"/>
                  </a:spcBef>
                  <a:spcAft>
                    <a:spcPct val="35000"/>
                  </a:spcAft>
                  <a:buNone/>
                </a:pPr>
                <a:r>
                  <a:rPr lang="en-US" sz="1800" kern="1200" dirty="0">
                    <a:latin typeface="Arial" panose="020B0604020202020204" pitchFamily="34" charset="0"/>
                    <a:cs typeface="Arial" panose="020B0604020202020204" pitchFamily="34" charset="0"/>
                  </a:rPr>
                  <a:t>If you can’t audit and repeat the actions that built your infrastructure, you can’t depend on it</a:t>
                </a:r>
              </a:p>
            </p:txBody>
          </p:sp>
          <p:sp>
            <p:nvSpPr>
              <p:cNvPr id="31" name="Straight Connector 30">
                <a:extLst>
                  <a:ext uri="{FF2B5EF4-FFF2-40B4-BE49-F238E27FC236}">
                    <a16:creationId xmlns:a16="http://schemas.microsoft.com/office/drawing/2014/main" id="{BF29DF00-BDC7-4A75-A3BB-2BBC3EAC8E58}"/>
                  </a:ext>
                </a:extLst>
              </p:cNvPr>
              <p:cNvSpPr/>
              <p:nvPr/>
            </p:nvSpPr>
            <p:spPr>
              <a:xfrm>
                <a:off x="4202922" y="1826798"/>
                <a:ext cx="0" cy="431543"/>
              </a:xfrm>
              <a:prstGeom prst="line">
                <a:avLst/>
              </a:prstGeom>
              <a:noFill/>
              <a:ln w="12700" cap="rnd" cmpd="sng" algn="ctr">
                <a:solidFill>
                  <a:schemeClr val="accent1">
                    <a:shade val="90000"/>
                    <a:hueOff val="186931"/>
                    <a:satOff val="3848"/>
                    <a:lumOff val="16461"/>
                    <a:alphaOff val="0"/>
                  </a:schemeClr>
                </a:solidFill>
                <a:prstDash val="dash"/>
              </a:ln>
              <a:effectLst/>
            </p:spPr>
            <p:style>
              <a:lnRef idx="1">
                <a:scrgbClr r="0" g="0" b="0"/>
              </a:lnRef>
              <a:fillRef idx="0">
                <a:scrgbClr r="0" g="0" b="0"/>
              </a:fillRef>
              <a:effectRef idx="0">
                <a:scrgbClr r="0" g="0" b="0"/>
              </a:effectRef>
              <a:fontRef idx="minor">
                <a:schemeClr val="tx1">
                  <a:hueOff val="0"/>
                  <a:satOff val="0"/>
                  <a:lumOff val="0"/>
                  <a:alphaOff val="0"/>
                </a:schemeClr>
              </a:fontRef>
            </p:style>
          </p:sp>
        </p:grpSp>
      </p:grpSp>
    </p:spTree>
    <p:extLst>
      <p:ext uri="{BB962C8B-B14F-4D97-AF65-F5344CB8AC3E}">
        <p14:creationId xmlns:p14="http://schemas.microsoft.com/office/powerpoint/2010/main" val="35845276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62972-3449-42D1-8185-B4BEFD52AB44}"/>
              </a:ext>
            </a:extLst>
          </p:cNvPr>
          <p:cNvSpPr>
            <a:spLocks noGrp="1"/>
          </p:cNvSpPr>
          <p:nvPr>
            <p:ph type="title"/>
          </p:nvPr>
        </p:nvSpPr>
        <p:spPr>
          <a:xfrm>
            <a:off x="581192" y="702156"/>
            <a:ext cx="11029616" cy="421969"/>
          </a:xfrm>
        </p:spPr>
        <p:txBody>
          <a:bodyPr>
            <a:noAutofit/>
          </a:bodyPr>
          <a:lstStyle/>
          <a:p>
            <a:pPr marL="0" marR="0">
              <a:spcBef>
                <a:spcPts val="0"/>
              </a:spcBef>
              <a:spcAft>
                <a:spcPts val="1600"/>
              </a:spcAft>
            </a:pPr>
            <a:r>
              <a:rPr lang="en-US" sz="2500" cap="none" dirty="0">
                <a:solidFill>
                  <a:srgbClr val="6520E0"/>
                </a:solidFill>
                <a:latin typeface="Calibri" panose="020F0502020204030204" pitchFamily="34" charset="0"/>
                <a:cs typeface="Times New Roman" panose="02020603050405020304" pitchFamily="18" charset="0"/>
              </a:rPr>
              <a:t>Terraform -  how does it work</a:t>
            </a:r>
          </a:p>
        </p:txBody>
      </p:sp>
      <p:sp>
        <p:nvSpPr>
          <p:cNvPr id="8" name="Content Placeholder 7">
            <a:extLst>
              <a:ext uri="{FF2B5EF4-FFF2-40B4-BE49-F238E27FC236}">
                <a16:creationId xmlns:a16="http://schemas.microsoft.com/office/drawing/2014/main" id="{8856C7D2-B9A0-469E-9F54-F2B7EFF20B5F}"/>
              </a:ext>
            </a:extLst>
          </p:cNvPr>
          <p:cNvSpPr>
            <a:spLocks noGrp="1"/>
          </p:cNvSpPr>
          <p:nvPr>
            <p:ph idx="1"/>
          </p:nvPr>
        </p:nvSpPr>
        <p:spPr>
          <a:xfrm>
            <a:off x="665169" y="1908011"/>
            <a:ext cx="4084114" cy="1936202"/>
          </a:xfrm>
        </p:spPr>
        <p:txBody>
          <a:bodyPr>
            <a:normAutofit/>
          </a:bodyPr>
          <a:lstStyle/>
          <a:p>
            <a:pPr marR="0"/>
            <a:r>
              <a:rPr lang="en-US" dirty="0"/>
              <a:t>Building Infrastructure</a:t>
            </a:r>
          </a:p>
          <a:p>
            <a:pPr marR="0" lvl="1">
              <a:lnSpc>
                <a:spcPct val="120000"/>
              </a:lnSpc>
              <a:spcBef>
                <a:spcPts val="0"/>
              </a:spcBef>
              <a:spcAft>
                <a:spcPts val="0"/>
              </a:spcAft>
            </a:pPr>
            <a:r>
              <a:rPr lang="en-US" dirty="0"/>
              <a:t>Multi cloud infrastructure providers</a:t>
            </a:r>
          </a:p>
          <a:p>
            <a:pPr marR="0" lvl="1">
              <a:lnSpc>
                <a:spcPct val="120000"/>
              </a:lnSpc>
              <a:spcBef>
                <a:spcPts val="0"/>
              </a:spcBef>
              <a:spcAft>
                <a:spcPts val="0"/>
              </a:spcAft>
            </a:pPr>
            <a:r>
              <a:rPr lang="en-US" dirty="0"/>
              <a:t>Ensure Creation and consistency</a:t>
            </a:r>
          </a:p>
          <a:p>
            <a:pPr marR="0" lvl="1">
              <a:lnSpc>
                <a:spcPct val="120000"/>
              </a:lnSpc>
              <a:spcBef>
                <a:spcPts val="0"/>
              </a:spcBef>
              <a:spcAft>
                <a:spcPts val="0"/>
              </a:spcAft>
            </a:pPr>
            <a:r>
              <a:rPr lang="en-US" dirty="0"/>
              <a:t>Incremental changes</a:t>
            </a:r>
          </a:p>
          <a:p>
            <a:pPr marR="0" lvl="1">
              <a:lnSpc>
                <a:spcPct val="120000"/>
              </a:lnSpc>
              <a:spcBef>
                <a:spcPts val="0"/>
              </a:spcBef>
              <a:spcAft>
                <a:spcPts val="0"/>
              </a:spcAft>
            </a:pPr>
            <a:r>
              <a:rPr lang="en-US" dirty="0"/>
              <a:t>Destroy</a:t>
            </a:r>
          </a:p>
          <a:p>
            <a:pPr marR="0" lvl="1">
              <a:lnSpc>
                <a:spcPct val="120000"/>
              </a:lnSpc>
              <a:spcBef>
                <a:spcPts val="0"/>
              </a:spcBef>
              <a:spcAft>
                <a:spcPts val="0"/>
              </a:spcAft>
            </a:pPr>
            <a:r>
              <a:rPr lang="en-US" dirty="0"/>
              <a:t>Easy scale</a:t>
            </a:r>
          </a:p>
          <a:p>
            <a:pPr lvl="1">
              <a:lnSpc>
                <a:spcPct val="120000"/>
              </a:lnSpc>
              <a:spcBef>
                <a:spcPts val="0"/>
              </a:spcBef>
              <a:spcAft>
                <a:spcPts val="0"/>
              </a:spcAft>
            </a:pPr>
            <a:endParaRPr lang="en-US" dirty="0"/>
          </a:p>
        </p:txBody>
      </p:sp>
      <p:sp>
        <p:nvSpPr>
          <p:cNvPr id="10" name="TextBox 9">
            <a:extLst>
              <a:ext uri="{FF2B5EF4-FFF2-40B4-BE49-F238E27FC236}">
                <a16:creationId xmlns:a16="http://schemas.microsoft.com/office/drawing/2014/main" id="{6DD84678-0385-426B-844A-BE156A00C5F0}"/>
              </a:ext>
            </a:extLst>
          </p:cNvPr>
          <p:cNvSpPr txBox="1"/>
          <p:nvPr/>
        </p:nvSpPr>
        <p:spPr>
          <a:xfrm>
            <a:off x="512975" y="1252289"/>
            <a:ext cx="11166049" cy="632417"/>
          </a:xfrm>
          <a:prstGeom prst="rect">
            <a:avLst/>
          </a:prstGeom>
          <a:noFill/>
        </p:spPr>
        <p:txBody>
          <a:bodyPr wrap="square">
            <a:spAutoFit/>
          </a:bodyPr>
          <a:lstStyle/>
          <a:p>
            <a:pPr>
              <a:lnSpc>
                <a:spcPct val="107000"/>
              </a:lnSpc>
              <a:spcAft>
                <a:spcPts val="800"/>
              </a:spcAft>
            </a:pPr>
            <a:r>
              <a:rPr lang="en-US" sz="1700" dirty="0">
                <a:solidFill>
                  <a:schemeClr val="tx1">
                    <a:lumMod val="75000"/>
                    <a:lumOff val="25000"/>
                  </a:schemeClr>
                </a:solidFill>
              </a:rPr>
              <a:t>Terraform is an open-source infrastructure as code(</a:t>
            </a:r>
            <a:r>
              <a:rPr lang="en-US" sz="1700" b="1" dirty="0" err="1">
                <a:solidFill>
                  <a:schemeClr val="tx1">
                    <a:lumMod val="75000"/>
                    <a:lumOff val="25000"/>
                  </a:schemeClr>
                </a:solidFill>
              </a:rPr>
              <a:t>IaC</a:t>
            </a:r>
            <a:r>
              <a:rPr lang="en-US" sz="1700" dirty="0">
                <a:solidFill>
                  <a:schemeClr val="tx1">
                    <a:lumMod val="75000"/>
                    <a:lumOff val="25000"/>
                  </a:schemeClr>
                </a:solidFill>
              </a:rPr>
              <a:t>) software tool that provides a consistent CLI workflow to manage hundreds of cloud services. Terraform codifies cloud APIs into declarative configuration files.</a:t>
            </a:r>
          </a:p>
        </p:txBody>
      </p:sp>
      <p:sp>
        <p:nvSpPr>
          <p:cNvPr id="11" name="Content Placeholder 7">
            <a:extLst>
              <a:ext uri="{FF2B5EF4-FFF2-40B4-BE49-F238E27FC236}">
                <a16:creationId xmlns:a16="http://schemas.microsoft.com/office/drawing/2014/main" id="{F954EC98-1BB7-4DBE-AC0B-2BCFA19C861C}"/>
              </a:ext>
            </a:extLst>
          </p:cNvPr>
          <p:cNvSpPr txBox="1">
            <a:spLocks/>
          </p:cNvSpPr>
          <p:nvPr/>
        </p:nvSpPr>
        <p:spPr>
          <a:xfrm>
            <a:off x="5102082" y="1908012"/>
            <a:ext cx="6906415" cy="1936202"/>
          </a:xfrm>
          <a:prstGeom prst="rect">
            <a:avLst/>
          </a:prstGeom>
        </p:spPr>
        <p:txBody>
          <a:bodyPr vert="horz" lIns="91440" tIns="45720" rIns="91440" bIns="45720" rtlCol="0" anchor="ctr">
            <a:normAutofit/>
          </a:bodyPr>
          <a:lst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US" dirty="0"/>
              <a:t>Advantage</a:t>
            </a:r>
          </a:p>
          <a:p>
            <a:pPr marR="0" lvl="1">
              <a:lnSpc>
                <a:spcPct val="120000"/>
              </a:lnSpc>
              <a:spcBef>
                <a:spcPts val="0"/>
              </a:spcBef>
              <a:spcAft>
                <a:spcPts val="0"/>
              </a:spcAft>
            </a:pPr>
            <a:r>
              <a:rPr lang="en-US" dirty="0"/>
              <a:t>Create resources in the right order without regard to the order in the terraform plan file</a:t>
            </a:r>
          </a:p>
          <a:p>
            <a:pPr marR="0" lvl="1">
              <a:lnSpc>
                <a:spcPct val="120000"/>
              </a:lnSpc>
              <a:spcBef>
                <a:spcPts val="0"/>
              </a:spcBef>
              <a:spcAft>
                <a:spcPts val="0"/>
              </a:spcAft>
            </a:pPr>
            <a:r>
              <a:rPr lang="en-US" dirty="0"/>
              <a:t>Automatically re-provision the resources that are tainted or whose configuration has changed</a:t>
            </a:r>
          </a:p>
          <a:p>
            <a:pPr marR="0" lvl="1">
              <a:lnSpc>
                <a:spcPct val="120000"/>
              </a:lnSpc>
              <a:spcBef>
                <a:spcPts val="0"/>
              </a:spcBef>
              <a:spcAft>
                <a:spcPts val="0"/>
              </a:spcAft>
            </a:pPr>
            <a:r>
              <a:rPr lang="en-US" dirty="0"/>
              <a:t>Automatically destroy all the resources that are in tenancy.</a:t>
            </a:r>
            <a:endParaRPr lang="en-US" sz="1700" dirty="0"/>
          </a:p>
          <a:p>
            <a:pPr lvl="1">
              <a:lnSpc>
                <a:spcPct val="120000"/>
              </a:lnSpc>
              <a:spcBef>
                <a:spcPts val="0"/>
              </a:spcBef>
              <a:spcAft>
                <a:spcPts val="0"/>
              </a:spcAft>
            </a:pPr>
            <a:endParaRPr lang="en-US" dirty="0"/>
          </a:p>
        </p:txBody>
      </p:sp>
      <p:pic>
        <p:nvPicPr>
          <p:cNvPr id="13" name="oss-cli-demo">
            <a:hlinkClick r:id="" action="ppaction://media"/>
            <a:extLst>
              <a:ext uri="{FF2B5EF4-FFF2-40B4-BE49-F238E27FC236}">
                <a16:creationId xmlns:a16="http://schemas.microsoft.com/office/drawing/2014/main" id="{83891A9B-05D3-42AB-8D98-47EEC56F1398}"/>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261309" y="3844213"/>
            <a:ext cx="6451858" cy="2606784"/>
          </a:xfrm>
          <a:prstGeom prst="rect">
            <a:avLst/>
          </a:prstGeom>
        </p:spPr>
      </p:pic>
    </p:spTree>
    <p:extLst>
      <p:ext uri="{BB962C8B-B14F-4D97-AF65-F5344CB8AC3E}">
        <p14:creationId xmlns:p14="http://schemas.microsoft.com/office/powerpoint/2010/main" val="1262659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167"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3"/>
                </p:tgtEl>
              </p:cMediaNode>
            </p:video>
            <p:seq concurrent="1" nextAc="seek">
              <p:cTn id="8" restart="whenNotActive" fill="hold" evtFilter="cancelBubble" nodeType="interactiveSeq">
                <p:stCondLst>
                  <p:cond evt="onClick" delay="0">
                    <p:tgtEl>
                      <p:spTgt spid="1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3"/>
                                        </p:tgtEl>
                                      </p:cBhvr>
                                    </p:cmd>
                                  </p:childTnLst>
                                </p:cTn>
                              </p:par>
                            </p:childTnLst>
                          </p:cTn>
                        </p:par>
                      </p:childTnLst>
                    </p:cTn>
                  </p:par>
                </p:childTnLst>
              </p:cTn>
              <p:nextCondLst>
                <p:cond evt="onClick" delay="0">
                  <p:tgtEl>
                    <p:spTgt spid="13"/>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62972-3449-42D1-8185-B4BEFD52AB44}"/>
              </a:ext>
            </a:extLst>
          </p:cNvPr>
          <p:cNvSpPr>
            <a:spLocks noGrp="1"/>
          </p:cNvSpPr>
          <p:nvPr>
            <p:ph type="title"/>
          </p:nvPr>
        </p:nvSpPr>
        <p:spPr>
          <a:xfrm>
            <a:off x="581192" y="702156"/>
            <a:ext cx="11029616" cy="421969"/>
          </a:xfrm>
        </p:spPr>
        <p:txBody>
          <a:bodyPr>
            <a:noAutofit/>
          </a:bodyPr>
          <a:lstStyle/>
          <a:p>
            <a:pPr marL="228600" marR="0">
              <a:lnSpc>
                <a:spcPct val="107000"/>
              </a:lnSpc>
              <a:spcBef>
                <a:spcPts val="0"/>
              </a:spcBef>
              <a:spcAft>
                <a:spcPts val="800"/>
              </a:spcAft>
            </a:pPr>
            <a:r>
              <a:rPr lang="en-US" cap="none" dirty="0">
                <a:solidFill>
                  <a:srgbClr val="6520E0"/>
                </a:solidFill>
                <a:effectLst/>
                <a:latin typeface="Calibri" panose="020F0502020204030204" pitchFamily="34" charset="0"/>
                <a:ea typeface="Calibri" panose="020F0502020204030204" pitchFamily="34" charset="0"/>
                <a:cs typeface="Times New Roman" panose="02020603050405020304" pitchFamily="18" charset="0"/>
              </a:rPr>
              <a:t>Terraform Basics</a:t>
            </a:r>
          </a:p>
        </p:txBody>
      </p:sp>
      <p:graphicFrame>
        <p:nvGraphicFramePr>
          <p:cNvPr id="6" name="Diagram 5">
            <a:extLst>
              <a:ext uri="{FF2B5EF4-FFF2-40B4-BE49-F238E27FC236}">
                <a16:creationId xmlns:a16="http://schemas.microsoft.com/office/drawing/2014/main" id="{EAD05D3E-E42E-4305-BBDD-AF82E0D5E915}"/>
              </a:ext>
            </a:extLst>
          </p:cNvPr>
          <p:cNvGraphicFramePr/>
          <p:nvPr>
            <p:extLst>
              <p:ext uri="{D42A27DB-BD31-4B8C-83A1-F6EECF244321}">
                <p14:modId xmlns:p14="http://schemas.microsoft.com/office/powerpoint/2010/main" val="2490122639"/>
              </p:ext>
            </p:extLst>
          </p:nvPr>
        </p:nvGraphicFramePr>
        <p:xfrm>
          <a:off x="5077117" y="1751246"/>
          <a:ext cx="6026312" cy="299803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Content Placeholder 7">
            <a:extLst>
              <a:ext uri="{FF2B5EF4-FFF2-40B4-BE49-F238E27FC236}">
                <a16:creationId xmlns:a16="http://schemas.microsoft.com/office/drawing/2014/main" id="{8856C7D2-B9A0-469E-9F54-F2B7EFF20B5F}"/>
              </a:ext>
            </a:extLst>
          </p:cNvPr>
          <p:cNvSpPr>
            <a:spLocks noGrp="1"/>
          </p:cNvSpPr>
          <p:nvPr>
            <p:ph idx="1"/>
          </p:nvPr>
        </p:nvSpPr>
        <p:spPr>
          <a:xfrm>
            <a:off x="505523" y="1264276"/>
            <a:ext cx="11029615" cy="3634486"/>
          </a:xfrm>
        </p:spPr>
        <p:txBody>
          <a:bodyPr>
            <a:normAutofit lnSpcReduction="10000"/>
          </a:bodyPr>
          <a:lstStyle/>
          <a:p>
            <a:r>
              <a:rPr lang="en-US" dirty="0"/>
              <a:t>Commands/Workflows</a:t>
            </a:r>
          </a:p>
          <a:p>
            <a:pPr lvl="1">
              <a:lnSpc>
                <a:spcPct val="120000"/>
              </a:lnSpc>
              <a:spcBef>
                <a:spcPts val="0"/>
              </a:spcBef>
              <a:spcAft>
                <a:spcPts val="0"/>
              </a:spcAft>
            </a:pPr>
            <a:r>
              <a:rPr lang="en-US" dirty="0"/>
              <a:t>Init</a:t>
            </a:r>
          </a:p>
          <a:p>
            <a:pPr lvl="1">
              <a:lnSpc>
                <a:spcPct val="120000"/>
              </a:lnSpc>
              <a:spcBef>
                <a:spcPts val="0"/>
              </a:spcBef>
              <a:spcAft>
                <a:spcPts val="0"/>
              </a:spcAft>
            </a:pPr>
            <a:r>
              <a:rPr lang="en-US" dirty="0"/>
              <a:t>Plan</a:t>
            </a:r>
          </a:p>
          <a:p>
            <a:pPr lvl="1">
              <a:lnSpc>
                <a:spcPct val="120000"/>
              </a:lnSpc>
              <a:spcBef>
                <a:spcPts val="0"/>
              </a:spcBef>
              <a:spcAft>
                <a:spcPts val="0"/>
              </a:spcAft>
            </a:pPr>
            <a:r>
              <a:rPr lang="en-US" dirty="0"/>
              <a:t>Apply</a:t>
            </a:r>
          </a:p>
          <a:p>
            <a:pPr lvl="1">
              <a:lnSpc>
                <a:spcPct val="120000"/>
              </a:lnSpc>
              <a:spcBef>
                <a:spcPts val="0"/>
              </a:spcBef>
              <a:spcAft>
                <a:spcPts val="0"/>
              </a:spcAft>
            </a:pPr>
            <a:r>
              <a:rPr lang="en-US" dirty="0"/>
              <a:t>Destroy</a:t>
            </a:r>
          </a:p>
          <a:p>
            <a:r>
              <a:rPr lang="en-US" dirty="0"/>
              <a:t>Resource Creation</a:t>
            </a:r>
          </a:p>
          <a:p>
            <a:pPr lvl="1">
              <a:lnSpc>
                <a:spcPct val="120000"/>
              </a:lnSpc>
              <a:spcBef>
                <a:spcPts val="0"/>
              </a:spcBef>
              <a:spcAft>
                <a:spcPts val="0"/>
              </a:spcAft>
            </a:pPr>
            <a:r>
              <a:rPr lang="en-US" dirty="0"/>
              <a:t>Resources Types</a:t>
            </a:r>
          </a:p>
          <a:p>
            <a:pPr lvl="1">
              <a:lnSpc>
                <a:spcPct val="120000"/>
              </a:lnSpc>
              <a:spcBef>
                <a:spcPts val="0"/>
              </a:spcBef>
              <a:spcAft>
                <a:spcPts val="0"/>
              </a:spcAft>
            </a:pPr>
            <a:r>
              <a:rPr lang="en-US" dirty="0"/>
              <a:t>Configurations</a:t>
            </a:r>
          </a:p>
          <a:p>
            <a:r>
              <a:rPr lang="en-US" dirty="0"/>
              <a:t>File Structure</a:t>
            </a:r>
          </a:p>
          <a:p>
            <a:pPr lvl="1">
              <a:lnSpc>
                <a:spcPct val="120000"/>
              </a:lnSpc>
              <a:spcBef>
                <a:spcPts val="0"/>
              </a:spcBef>
              <a:spcAft>
                <a:spcPts val="0"/>
              </a:spcAft>
            </a:pPr>
            <a:r>
              <a:rPr lang="en-US" dirty="0"/>
              <a:t>Backends</a:t>
            </a:r>
          </a:p>
          <a:p>
            <a:pPr lvl="1">
              <a:lnSpc>
                <a:spcPct val="120000"/>
              </a:lnSpc>
              <a:spcBef>
                <a:spcPts val="0"/>
              </a:spcBef>
              <a:spcAft>
                <a:spcPts val="0"/>
              </a:spcAft>
            </a:pPr>
            <a:r>
              <a:rPr lang="en-US" dirty="0"/>
              <a:t>Providers</a:t>
            </a:r>
          </a:p>
          <a:p>
            <a:pPr lvl="1">
              <a:lnSpc>
                <a:spcPct val="120000"/>
              </a:lnSpc>
              <a:spcBef>
                <a:spcPts val="0"/>
              </a:spcBef>
              <a:spcAft>
                <a:spcPts val="0"/>
              </a:spcAft>
            </a:pPr>
            <a:r>
              <a:rPr lang="en-US" dirty="0"/>
              <a:t>Variables</a:t>
            </a:r>
          </a:p>
          <a:p>
            <a:pPr lvl="1">
              <a:lnSpc>
                <a:spcPct val="120000"/>
              </a:lnSpc>
              <a:spcBef>
                <a:spcPts val="0"/>
              </a:spcBef>
              <a:spcAft>
                <a:spcPts val="0"/>
              </a:spcAft>
            </a:pPr>
            <a:r>
              <a:rPr lang="en-US" dirty="0"/>
              <a:t>Outputs</a:t>
            </a:r>
          </a:p>
        </p:txBody>
      </p:sp>
    </p:spTree>
    <p:extLst>
      <p:ext uri="{BB962C8B-B14F-4D97-AF65-F5344CB8AC3E}">
        <p14:creationId xmlns:p14="http://schemas.microsoft.com/office/powerpoint/2010/main" val="27173698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62972-3449-42D1-8185-B4BEFD52AB44}"/>
              </a:ext>
            </a:extLst>
          </p:cNvPr>
          <p:cNvSpPr>
            <a:spLocks noGrp="1"/>
          </p:cNvSpPr>
          <p:nvPr>
            <p:ph type="title"/>
          </p:nvPr>
        </p:nvSpPr>
        <p:spPr>
          <a:xfrm>
            <a:off x="581192" y="702156"/>
            <a:ext cx="11029616" cy="421969"/>
          </a:xfrm>
        </p:spPr>
        <p:txBody>
          <a:bodyPr>
            <a:noAutofit/>
          </a:bodyPr>
          <a:lstStyle/>
          <a:p>
            <a:pPr marL="228600" marR="0">
              <a:lnSpc>
                <a:spcPct val="107000"/>
              </a:lnSpc>
              <a:spcBef>
                <a:spcPts val="0"/>
              </a:spcBef>
              <a:spcAft>
                <a:spcPts val="800"/>
              </a:spcAft>
            </a:pPr>
            <a:r>
              <a:rPr lang="en-US" cap="none" dirty="0">
                <a:solidFill>
                  <a:srgbClr val="6520E0"/>
                </a:solidFill>
                <a:effectLst/>
                <a:latin typeface="Calibri" panose="020F0502020204030204" pitchFamily="34" charset="0"/>
                <a:ea typeface="Calibri" panose="020F0502020204030204" pitchFamily="34" charset="0"/>
                <a:cs typeface="Times New Roman" panose="02020603050405020304" pitchFamily="18" charset="0"/>
              </a:rPr>
              <a:t>Terraform Basics</a:t>
            </a:r>
          </a:p>
        </p:txBody>
      </p:sp>
      <p:sp>
        <p:nvSpPr>
          <p:cNvPr id="8" name="Content Placeholder 7">
            <a:extLst>
              <a:ext uri="{FF2B5EF4-FFF2-40B4-BE49-F238E27FC236}">
                <a16:creationId xmlns:a16="http://schemas.microsoft.com/office/drawing/2014/main" id="{8856C7D2-B9A0-469E-9F54-F2B7EFF20B5F}"/>
              </a:ext>
            </a:extLst>
          </p:cNvPr>
          <p:cNvSpPr>
            <a:spLocks noGrp="1"/>
          </p:cNvSpPr>
          <p:nvPr>
            <p:ph idx="1"/>
          </p:nvPr>
        </p:nvSpPr>
        <p:spPr>
          <a:xfrm>
            <a:off x="505523" y="1264275"/>
            <a:ext cx="11493644" cy="5147675"/>
          </a:xfrm>
        </p:spPr>
        <p:style>
          <a:lnRef idx="2">
            <a:schemeClr val="accent1"/>
          </a:lnRef>
          <a:fillRef idx="1">
            <a:schemeClr val="lt1"/>
          </a:fillRef>
          <a:effectRef idx="0">
            <a:schemeClr val="accent1"/>
          </a:effectRef>
          <a:fontRef idx="minor">
            <a:schemeClr val="dk1"/>
          </a:fontRef>
        </p:style>
        <p:txBody>
          <a:bodyPr anchor="t" anchorCtr="0">
            <a:normAutofit/>
          </a:bodyPr>
          <a:lstStyle/>
          <a:p>
            <a:pPr marL="0" indent="0">
              <a:buNone/>
            </a:pPr>
            <a:r>
              <a:rPr lang="en-US" sz="2400" b="1" dirty="0"/>
              <a:t>Provider</a:t>
            </a:r>
          </a:p>
          <a:p>
            <a:pPr marL="0" marR="0">
              <a:lnSpc>
                <a:spcPct val="100000"/>
              </a:lnSpc>
              <a:spcBef>
                <a:spcPts val="0"/>
              </a:spcBef>
            </a:pPr>
            <a:r>
              <a:rPr lang="en-US" sz="1800" dirty="0">
                <a:effectLst/>
                <a:latin typeface="Arial" panose="020B0604020202020204" pitchFamily="34" charset="0"/>
                <a:ea typeface="Arial" panose="020B0604020202020204" pitchFamily="34" charset="0"/>
              </a:rPr>
              <a:t>Terraform supports multiple providers.  </a:t>
            </a:r>
          </a:p>
          <a:p>
            <a:pPr marL="0" marR="0">
              <a:lnSpc>
                <a:spcPct val="100000"/>
              </a:lnSpc>
              <a:spcBef>
                <a:spcPts val="0"/>
              </a:spcBef>
            </a:pPr>
            <a:r>
              <a:rPr lang="en-US" sz="1800" dirty="0">
                <a:effectLst/>
                <a:latin typeface="Arial" panose="020B0604020202020204" pitchFamily="34" charset="0"/>
                <a:ea typeface="Arial" panose="020B0604020202020204" pitchFamily="34" charset="0"/>
              </a:rPr>
              <a:t>We have to specify the provider details for which we want to launch the infrastructure for.</a:t>
            </a:r>
          </a:p>
          <a:p>
            <a:pPr marL="0" marR="0">
              <a:lnSpc>
                <a:spcPct val="100000"/>
              </a:lnSpc>
              <a:spcBef>
                <a:spcPts val="0"/>
              </a:spcBef>
            </a:pPr>
            <a:r>
              <a:rPr lang="en-US" sz="1800" dirty="0">
                <a:effectLst/>
                <a:latin typeface="Arial" panose="020B0604020202020204" pitchFamily="34" charset="0"/>
                <a:ea typeface="Arial" panose="020B0604020202020204" pitchFamily="34" charset="0"/>
              </a:rPr>
              <a:t>With the provider, we also have to add the tokens which will be used for authentication.</a:t>
            </a:r>
          </a:p>
          <a:p>
            <a:pPr marL="0" marR="0">
              <a:lnSpc>
                <a:spcPct val="100000"/>
              </a:lnSpc>
              <a:spcBef>
                <a:spcPts val="0"/>
              </a:spcBef>
            </a:pPr>
            <a:r>
              <a:rPr lang="en-US" sz="1800" dirty="0">
                <a:effectLst/>
                <a:latin typeface="Arial" panose="020B0604020202020204" pitchFamily="34" charset="0"/>
                <a:ea typeface="Arial" panose="020B0604020202020204" pitchFamily="34" charset="0"/>
              </a:rPr>
              <a:t>On adding a provider, terraform </a:t>
            </a:r>
            <a:r>
              <a:rPr lang="en-US" sz="1800" dirty="0" err="1">
                <a:effectLst/>
                <a:latin typeface="Arial" panose="020B0604020202020204" pitchFamily="34" charset="0"/>
                <a:ea typeface="Arial" panose="020B0604020202020204" pitchFamily="34" charset="0"/>
              </a:rPr>
              <a:t>init</a:t>
            </a:r>
            <a:r>
              <a:rPr lang="en-US" sz="1800" dirty="0">
                <a:effectLst/>
                <a:latin typeface="Arial" panose="020B0604020202020204" pitchFamily="34" charset="0"/>
                <a:ea typeface="Arial" panose="020B0604020202020204" pitchFamily="34" charset="0"/>
              </a:rPr>
              <a:t> will download plugins associated with the provider.</a:t>
            </a:r>
          </a:p>
          <a:p>
            <a:pPr marL="0" marR="0" indent="0">
              <a:lnSpc>
                <a:spcPct val="115000"/>
              </a:lnSpc>
              <a:spcBef>
                <a:spcPts val="0"/>
              </a:spcBef>
              <a:spcAft>
                <a:spcPts val="0"/>
              </a:spcAft>
              <a:buNone/>
            </a:pPr>
            <a:r>
              <a:rPr lang="en-US" sz="1800" dirty="0">
                <a:effectLst/>
                <a:latin typeface="Arial" panose="020B0604020202020204" pitchFamily="34" charset="0"/>
                <a:ea typeface="Arial" panose="020B0604020202020204" pitchFamily="34" charset="0"/>
              </a:rPr>
              <a:t>Example:</a:t>
            </a:r>
          </a:p>
          <a:p>
            <a:pPr marL="342900" marR="0" lvl="0" indent="-342900">
              <a:lnSpc>
                <a:spcPct val="115000"/>
              </a:lnSpc>
              <a:spcBef>
                <a:spcPts val="0"/>
              </a:spcBef>
              <a:spcAft>
                <a:spcPts val="0"/>
              </a:spcAft>
              <a:buFont typeface="Arial" panose="020B0604020202020204" pitchFamily="34" charset="0"/>
              <a:buChar char="●"/>
            </a:pPr>
            <a:r>
              <a:rPr lang="en-US" sz="1800" u="none" strike="noStrike" dirty="0">
                <a:effectLst/>
                <a:latin typeface="Arial" panose="020B0604020202020204" pitchFamily="34" charset="0"/>
                <a:ea typeface="Arial" panose="020B0604020202020204" pitchFamily="34" charset="0"/>
              </a:rPr>
              <a:t>AWS Access &amp; Secret Keys.</a:t>
            </a:r>
          </a:p>
          <a:p>
            <a:pPr marL="342900" marR="0" lvl="0" indent="-342900">
              <a:lnSpc>
                <a:spcPct val="115000"/>
              </a:lnSpc>
              <a:spcBef>
                <a:spcPts val="0"/>
              </a:spcBef>
              <a:spcAft>
                <a:spcPts val="0"/>
              </a:spcAft>
              <a:buFont typeface="Arial" panose="020B0604020202020204" pitchFamily="34" charset="0"/>
              <a:buChar char="●"/>
            </a:pPr>
            <a:r>
              <a:rPr lang="en-US" sz="1800" u="none" strike="noStrike" dirty="0">
                <a:effectLst/>
                <a:latin typeface="Arial" panose="020B0604020202020204" pitchFamily="34" charset="0"/>
                <a:ea typeface="Arial" panose="020B0604020202020204" pitchFamily="34" charset="0"/>
              </a:rPr>
              <a:t>Google JSON Credentials.</a:t>
            </a:r>
          </a:p>
          <a:p>
            <a:pPr marL="0" marR="0">
              <a:lnSpc>
                <a:spcPct val="100000"/>
              </a:lnSpc>
              <a:spcBef>
                <a:spcPts val="0"/>
              </a:spcBef>
            </a:pPr>
            <a:endParaRPr lang="en-US" sz="1800" dirty="0">
              <a:latin typeface="Arial" panose="020B0604020202020204" pitchFamily="34" charset="0"/>
              <a:ea typeface="Arial" panose="020B0604020202020204" pitchFamily="34" charset="0"/>
            </a:endParaRPr>
          </a:p>
          <a:p>
            <a:pPr marL="0" marR="0">
              <a:lnSpc>
                <a:spcPct val="100000"/>
              </a:lnSpc>
              <a:spcBef>
                <a:spcPts val="0"/>
              </a:spcBef>
            </a:pPr>
            <a:endParaRPr lang="en-US" sz="1800" dirty="0">
              <a:effectLst/>
              <a:latin typeface="Arial" panose="020B0604020202020204" pitchFamily="34" charset="0"/>
              <a:ea typeface="Arial" panose="020B0604020202020204" pitchFamily="34" charset="0"/>
            </a:endParaRPr>
          </a:p>
          <a:p>
            <a:pPr marL="324000" lvl="1" indent="0">
              <a:lnSpc>
                <a:spcPct val="115000"/>
              </a:lnSpc>
              <a:spcBef>
                <a:spcPts val="0"/>
              </a:spcBef>
              <a:spcAft>
                <a:spcPts val="0"/>
              </a:spcAft>
              <a:buNone/>
            </a:pPr>
            <a:endParaRPr lang="en-US" sz="1100" dirty="0">
              <a:effectLst/>
              <a:latin typeface="Arial" panose="020B0604020202020204" pitchFamily="34" charset="0"/>
              <a:ea typeface="Arial" panose="020B0604020202020204" pitchFamily="34" charset="0"/>
            </a:endParaRPr>
          </a:p>
          <a:p>
            <a:pPr marL="0" marR="0" indent="0">
              <a:lnSpc>
                <a:spcPct val="115000"/>
              </a:lnSpc>
              <a:spcBef>
                <a:spcPts val="0"/>
              </a:spcBef>
              <a:spcAft>
                <a:spcPts val="0"/>
              </a:spcAft>
              <a:buNone/>
            </a:pPr>
            <a:endParaRPr lang="en-US" sz="1800" dirty="0">
              <a:effectLst/>
              <a:latin typeface="Arial" panose="020B0604020202020204" pitchFamily="34" charset="0"/>
              <a:ea typeface="Arial" panose="020B0604020202020204" pitchFamily="34" charset="0"/>
            </a:endParaRPr>
          </a:p>
          <a:p>
            <a:pPr marL="0" marR="0">
              <a:lnSpc>
                <a:spcPct val="115000"/>
              </a:lnSpc>
              <a:spcBef>
                <a:spcPts val="0"/>
              </a:spcBef>
              <a:spcAft>
                <a:spcPts val="0"/>
              </a:spcAft>
            </a:pPr>
            <a:endParaRPr lang="en-US" sz="1800" dirty="0">
              <a:effectLst/>
              <a:latin typeface="Arial" panose="020B0604020202020204" pitchFamily="34" charset="0"/>
              <a:ea typeface="Arial" panose="020B0604020202020204" pitchFamily="34" charset="0"/>
            </a:endParaRPr>
          </a:p>
          <a:p>
            <a:pPr marL="0" marR="0" indent="0">
              <a:lnSpc>
                <a:spcPct val="115000"/>
              </a:lnSpc>
              <a:spcBef>
                <a:spcPts val="0"/>
              </a:spcBef>
              <a:spcAft>
                <a:spcPts val="0"/>
              </a:spcAft>
              <a:buNone/>
            </a:pPr>
            <a:r>
              <a:rPr lang="en-US" sz="1800" dirty="0">
                <a:latin typeface="Arial" panose="020B0604020202020204" pitchFamily="34" charset="0"/>
                <a:ea typeface="Arial" panose="020B0604020202020204" pitchFamily="34" charset="0"/>
              </a:rPr>
              <a:t>	</a:t>
            </a:r>
            <a:endParaRPr lang="en-US" sz="1800" dirty="0">
              <a:effectLst/>
              <a:latin typeface="Arial" panose="020B0604020202020204" pitchFamily="34" charset="0"/>
              <a:ea typeface="Arial" panose="020B0604020202020204" pitchFamily="34" charset="0"/>
            </a:endParaRPr>
          </a:p>
          <a:p>
            <a:pPr marL="0" marR="0" indent="0">
              <a:lnSpc>
                <a:spcPct val="115000"/>
              </a:lnSpc>
              <a:spcBef>
                <a:spcPts val="0"/>
              </a:spcBef>
              <a:spcAft>
                <a:spcPts val="0"/>
              </a:spcAft>
              <a:buNone/>
            </a:pPr>
            <a:endParaRPr lang="en-US" sz="1800" b="1" dirty="0">
              <a:effectLst/>
              <a:latin typeface="Arial" panose="020B0604020202020204" pitchFamily="34" charset="0"/>
              <a:ea typeface="Arial" panose="020B0604020202020204" pitchFamily="34" charset="0"/>
            </a:endParaRPr>
          </a:p>
          <a:p>
            <a:pPr marL="0" marR="0" indent="0">
              <a:lnSpc>
                <a:spcPct val="115000"/>
              </a:lnSpc>
              <a:spcBef>
                <a:spcPts val="0"/>
              </a:spcBef>
              <a:spcAft>
                <a:spcPts val="0"/>
              </a:spcAft>
              <a:buNone/>
            </a:pPr>
            <a:endParaRPr lang="en-US" sz="1800" dirty="0">
              <a:effectLst/>
              <a:latin typeface="Arial" panose="020B0604020202020204" pitchFamily="34" charset="0"/>
              <a:ea typeface="Arial" panose="020B0604020202020204" pitchFamily="34" charset="0"/>
            </a:endParaRPr>
          </a:p>
          <a:p>
            <a:pPr marL="22860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pic>
        <p:nvPicPr>
          <p:cNvPr id="4" name="Picture 3">
            <a:extLst>
              <a:ext uri="{FF2B5EF4-FFF2-40B4-BE49-F238E27FC236}">
                <a16:creationId xmlns:a16="http://schemas.microsoft.com/office/drawing/2014/main" id="{A2B2FC25-10C4-4ED9-BE9B-CBF539A79774}"/>
              </a:ext>
            </a:extLst>
          </p:cNvPr>
          <p:cNvPicPr>
            <a:picLocks noChangeAspect="1"/>
          </p:cNvPicPr>
          <p:nvPr/>
        </p:nvPicPr>
        <p:blipFill>
          <a:blip r:embed="rId2"/>
          <a:stretch>
            <a:fillRect/>
          </a:stretch>
        </p:blipFill>
        <p:spPr>
          <a:xfrm>
            <a:off x="4914898" y="3200303"/>
            <a:ext cx="5941966" cy="1662973"/>
          </a:xfrm>
          <a:prstGeom prst="rect">
            <a:avLst/>
          </a:prstGeom>
        </p:spPr>
      </p:pic>
      <p:pic>
        <p:nvPicPr>
          <p:cNvPr id="5" name="Picture 4">
            <a:extLst>
              <a:ext uri="{FF2B5EF4-FFF2-40B4-BE49-F238E27FC236}">
                <a16:creationId xmlns:a16="http://schemas.microsoft.com/office/drawing/2014/main" id="{DA3087B5-8D62-4A19-9529-1D7E1289CC0E}"/>
              </a:ext>
            </a:extLst>
          </p:cNvPr>
          <p:cNvPicPr>
            <a:picLocks noChangeAspect="1"/>
          </p:cNvPicPr>
          <p:nvPr/>
        </p:nvPicPr>
        <p:blipFill>
          <a:blip r:embed="rId3"/>
          <a:stretch>
            <a:fillRect/>
          </a:stretch>
        </p:blipFill>
        <p:spPr>
          <a:xfrm>
            <a:off x="4914899" y="4863276"/>
            <a:ext cx="5941965" cy="1473543"/>
          </a:xfrm>
          <a:prstGeom prst="rect">
            <a:avLst/>
          </a:prstGeom>
        </p:spPr>
      </p:pic>
    </p:spTree>
    <p:extLst>
      <p:ext uri="{BB962C8B-B14F-4D97-AF65-F5344CB8AC3E}">
        <p14:creationId xmlns:p14="http://schemas.microsoft.com/office/powerpoint/2010/main" val="26282947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8856C7D2-B9A0-469E-9F54-F2B7EFF20B5F}"/>
              </a:ext>
            </a:extLst>
          </p:cNvPr>
          <p:cNvSpPr>
            <a:spLocks noGrp="1"/>
          </p:cNvSpPr>
          <p:nvPr>
            <p:ph idx="1"/>
          </p:nvPr>
        </p:nvSpPr>
        <p:spPr>
          <a:xfrm>
            <a:off x="505523" y="1264275"/>
            <a:ext cx="11493644" cy="5147675"/>
          </a:xfrm>
        </p:spPr>
        <p:style>
          <a:lnRef idx="2">
            <a:schemeClr val="accent1"/>
          </a:lnRef>
          <a:fillRef idx="1">
            <a:schemeClr val="lt1"/>
          </a:fillRef>
          <a:effectRef idx="0">
            <a:schemeClr val="accent1"/>
          </a:effectRef>
          <a:fontRef idx="minor">
            <a:schemeClr val="dk1"/>
          </a:fontRef>
        </p:style>
        <p:txBody>
          <a:bodyPr anchor="t" anchorCtr="0">
            <a:normAutofit/>
          </a:bodyPr>
          <a:lstStyle/>
          <a:p>
            <a:pPr marL="0" indent="0">
              <a:buNone/>
            </a:pPr>
            <a:r>
              <a:rPr lang="en-US" sz="2400" b="1" dirty="0"/>
              <a:t>Resource</a:t>
            </a:r>
          </a:p>
          <a:p>
            <a:pPr marL="0" marR="0">
              <a:lnSpc>
                <a:spcPct val="115000"/>
              </a:lnSpc>
              <a:spcBef>
                <a:spcPts val="0"/>
              </a:spcBef>
              <a:spcAft>
                <a:spcPts val="0"/>
              </a:spcAft>
            </a:pPr>
            <a:r>
              <a:rPr lang="en-US" sz="1800" dirty="0">
                <a:effectLst/>
                <a:latin typeface="Arial" panose="020B0604020202020204" pitchFamily="34" charset="0"/>
                <a:ea typeface="Arial" panose="020B0604020202020204" pitchFamily="34" charset="0"/>
              </a:rPr>
              <a:t>Resources are the reference to the individual services which the provider has to offer</a:t>
            </a:r>
          </a:p>
          <a:p>
            <a:pPr marL="0" marR="0" indent="0">
              <a:lnSpc>
                <a:spcPct val="115000"/>
              </a:lnSpc>
              <a:spcBef>
                <a:spcPts val="0"/>
              </a:spcBef>
              <a:spcAft>
                <a:spcPts val="0"/>
              </a:spcAft>
              <a:buNone/>
            </a:pPr>
            <a:r>
              <a:rPr lang="en-US" sz="1800" dirty="0">
                <a:effectLst/>
                <a:latin typeface="Arial" panose="020B0604020202020204" pitchFamily="34" charset="0"/>
                <a:ea typeface="Arial" panose="020B0604020202020204" pitchFamily="34" charset="0"/>
              </a:rPr>
              <a:t>Example:  </a:t>
            </a:r>
          </a:p>
          <a:p>
            <a:pPr marL="666900" lvl="1" indent="-342900">
              <a:lnSpc>
                <a:spcPct val="115000"/>
              </a:lnSpc>
              <a:spcBef>
                <a:spcPts val="0"/>
              </a:spcBef>
              <a:spcAft>
                <a:spcPts val="0"/>
              </a:spcAft>
              <a:buFont typeface="Arial" panose="020B0604020202020204" pitchFamily="34" charset="0"/>
              <a:buChar char="●"/>
            </a:pPr>
            <a:r>
              <a:rPr lang="en-US" sz="1500" u="none" strike="noStrike" dirty="0">
                <a:effectLst/>
                <a:latin typeface="Arial" panose="020B0604020202020204" pitchFamily="34" charset="0"/>
                <a:ea typeface="Arial" panose="020B0604020202020204" pitchFamily="34" charset="0"/>
              </a:rPr>
              <a:t>resource  </a:t>
            </a:r>
            <a:r>
              <a:rPr lang="en-US" sz="1500" u="none" strike="noStrike" dirty="0" err="1">
                <a:effectLst/>
                <a:latin typeface="Arial" panose="020B0604020202020204" pitchFamily="34" charset="0"/>
                <a:ea typeface="Arial" panose="020B0604020202020204" pitchFamily="34" charset="0"/>
              </a:rPr>
              <a:t>aws_instance</a:t>
            </a:r>
            <a:endParaRPr lang="en-US" sz="1500" u="none" strike="noStrike" dirty="0">
              <a:effectLst/>
              <a:latin typeface="Arial" panose="020B0604020202020204" pitchFamily="34" charset="0"/>
              <a:ea typeface="Arial" panose="020B0604020202020204" pitchFamily="34" charset="0"/>
            </a:endParaRPr>
          </a:p>
          <a:p>
            <a:pPr marL="666900" lvl="1" indent="-342900">
              <a:lnSpc>
                <a:spcPct val="115000"/>
              </a:lnSpc>
              <a:spcBef>
                <a:spcPts val="0"/>
              </a:spcBef>
              <a:spcAft>
                <a:spcPts val="0"/>
              </a:spcAft>
              <a:buFont typeface="Arial" panose="020B0604020202020204" pitchFamily="34" charset="0"/>
              <a:buChar char="●"/>
            </a:pPr>
            <a:r>
              <a:rPr lang="en-US" sz="1500" u="none" strike="noStrike" dirty="0">
                <a:effectLst/>
                <a:latin typeface="Arial" panose="020B0604020202020204" pitchFamily="34" charset="0"/>
                <a:ea typeface="Arial" panose="020B0604020202020204" pitchFamily="34" charset="0"/>
              </a:rPr>
              <a:t>resource  </a:t>
            </a:r>
            <a:r>
              <a:rPr lang="en-US" sz="1500" u="none" strike="noStrike" dirty="0" err="1">
                <a:effectLst/>
                <a:latin typeface="Arial" panose="020B0604020202020204" pitchFamily="34" charset="0"/>
                <a:ea typeface="Arial" panose="020B0604020202020204" pitchFamily="34" charset="0"/>
              </a:rPr>
              <a:t>aws_alb</a:t>
            </a:r>
            <a:endParaRPr lang="en-US" sz="1500" u="none" strike="noStrike" dirty="0">
              <a:effectLst/>
              <a:latin typeface="Arial" panose="020B0604020202020204" pitchFamily="34" charset="0"/>
              <a:ea typeface="Arial" panose="020B0604020202020204" pitchFamily="34" charset="0"/>
            </a:endParaRPr>
          </a:p>
          <a:p>
            <a:pPr marL="666900" lvl="1" indent="-342900">
              <a:lnSpc>
                <a:spcPct val="115000"/>
              </a:lnSpc>
              <a:spcBef>
                <a:spcPts val="0"/>
              </a:spcBef>
              <a:spcAft>
                <a:spcPts val="0"/>
              </a:spcAft>
              <a:buFont typeface="Arial" panose="020B0604020202020204" pitchFamily="34" charset="0"/>
              <a:buChar char="●"/>
            </a:pPr>
            <a:r>
              <a:rPr lang="en-US" sz="1500" u="none" strike="noStrike" dirty="0">
                <a:effectLst/>
                <a:latin typeface="Arial" panose="020B0604020202020204" pitchFamily="34" charset="0"/>
                <a:ea typeface="Arial" panose="020B0604020202020204" pitchFamily="34" charset="0"/>
              </a:rPr>
              <a:t>resource  </a:t>
            </a:r>
            <a:r>
              <a:rPr lang="en-US" sz="1500" u="none" strike="noStrike" dirty="0" err="1">
                <a:effectLst/>
                <a:latin typeface="Arial" panose="020B0604020202020204" pitchFamily="34" charset="0"/>
                <a:ea typeface="Arial" panose="020B0604020202020204" pitchFamily="34" charset="0"/>
              </a:rPr>
              <a:t>iam_user</a:t>
            </a:r>
            <a:endParaRPr lang="en-US" sz="1500" u="none" strike="noStrike" dirty="0">
              <a:effectLst/>
              <a:latin typeface="Arial" panose="020B0604020202020204" pitchFamily="34" charset="0"/>
              <a:ea typeface="Arial" panose="020B0604020202020204" pitchFamily="34" charset="0"/>
            </a:endParaRPr>
          </a:p>
          <a:p>
            <a:pPr marL="666900" lvl="1" indent="-342900">
              <a:lnSpc>
                <a:spcPct val="115000"/>
              </a:lnSpc>
              <a:spcBef>
                <a:spcPts val="0"/>
              </a:spcBef>
              <a:spcAft>
                <a:spcPts val="0"/>
              </a:spcAft>
              <a:buFont typeface="Arial" panose="020B0604020202020204" pitchFamily="34" charset="0"/>
              <a:buChar char="●"/>
            </a:pPr>
            <a:r>
              <a:rPr lang="en-US" sz="1500" u="none" strike="noStrike" dirty="0">
                <a:effectLst/>
                <a:latin typeface="Arial" panose="020B0604020202020204" pitchFamily="34" charset="0"/>
                <a:ea typeface="Arial" panose="020B0604020202020204" pitchFamily="34" charset="0"/>
              </a:rPr>
              <a:t>resource  </a:t>
            </a:r>
            <a:r>
              <a:rPr lang="en-US" sz="1500" u="none" strike="noStrike" dirty="0" err="1">
                <a:effectLst/>
                <a:latin typeface="Arial" panose="020B0604020202020204" pitchFamily="34" charset="0"/>
                <a:ea typeface="Arial" panose="020B0604020202020204" pitchFamily="34" charset="0"/>
              </a:rPr>
              <a:t>google_compute_instance</a:t>
            </a:r>
            <a:endParaRPr lang="en-US" sz="1500" u="none" strike="noStrike" dirty="0">
              <a:effectLst/>
              <a:latin typeface="Arial" panose="020B0604020202020204" pitchFamily="34" charset="0"/>
              <a:ea typeface="Arial" panose="020B0604020202020204" pitchFamily="34" charset="0"/>
            </a:endParaRPr>
          </a:p>
          <a:p>
            <a:pPr marL="324000" lvl="1" indent="0">
              <a:lnSpc>
                <a:spcPct val="115000"/>
              </a:lnSpc>
              <a:spcBef>
                <a:spcPts val="0"/>
              </a:spcBef>
              <a:spcAft>
                <a:spcPts val="0"/>
              </a:spcAft>
              <a:buNone/>
            </a:pPr>
            <a:endParaRPr lang="en-US" sz="1100" dirty="0">
              <a:effectLst/>
              <a:latin typeface="Arial" panose="020B0604020202020204" pitchFamily="34" charset="0"/>
              <a:ea typeface="Arial" panose="020B0604020202020204" pitchFamily="34" charset="0"/>
            </a:endParaRPr>
          </a:p>
          <a:p>
            <a:pPr marL="0" marR="0" indent="0">
              <a:lnSpc>
                <a:spcPct val="115000"/>
              </a:lnSpc>
              <a:spcBef>
                <a:spcPts val="0"/>
              </a:spcBef>
              <a:spcAft>
                <a:spcPts val="0"/>
              </a:spcAft>
              <a:buNone/>
            </a:pPr>
            <a:endParaRPr lang="en-US" sz="1800" dirty="0">
              <a:effectLst/>
              <a:latin typeface="Arial" panose="020B0604020202020204" pitchFamily="34" charset="0"/>
              <a:ea typeface="Arial" panose="020B0604020202020204" pitchFamily="34" charset="0"/>
            </a:endParaRPr>
          </a:p>
          <a:p>
            <a:pPr marL="0" marR="0">
              <a:lnSpc>
                <a:spcPct val="115000"/>
              </a:lnSpc>
              <a:spcBef>
                <a:spcPts val="0"/>
              </a:spcBef>
              <a:spcAft>
                <a:spcPts val="0"/>
              </a:spcAft>
            </a:pPr>
            <a:endParaRPr lang="en-US" sz="1800" dirty="0">
              <a:effectLst/>
              <a:latin typeface="Arial" panose="020B0604020202020204" pitchFamily="34" charset="0"/>
              <a:ea typeface="Arial" panose="020B0604020202020204" pitchFamily="34" charset="0"/>
            </a:endParaRPr>
          </a:p>
          <a:p>
            <a:pPr marL="0" marR="0" indent="0">
              <a:lnSpc>
                <a:spcPct val="115000"/>
              </a:lnSpc>
              <a:spcBef>
                <a:spcPts val="0"/>
              </a:spcBef>
              <a:spcAft>
                <a:spcPts val="0"/>
              </a:spcAft>
              <a:buNone/>
            </a:pPr>
            <a:r>
              <a:rPr lang="en-US" sz="1800" dirty="0">
                <a:latin typeface="Arial" panose="020B0604020202020204" pitchFamily="34" charset="0"/>
                <a:ea typeface="Arial" panose="020B0604020202020204" pitchFamily="34" charset="0"/>
              </a:rPr>
              <a:t>	</a:t>
            </a:r>
            <a:endParaRPr lang="en-US" sz="1800" dirty="0">
              <a:effectLst/>
              <a:latin typeface="Arial" panose="020B0604020202020204" pitchFamily="34" charset="0"/>
              <a:ea typeface="Arial" panose="020B0604020202020204" pitchFamily="34" charset="0"/>
            </a:endParaRPr>
          </a:p>
          <a:p>
            <a:pPr marL="0" marR="0" indent="0">
              <a:lnSpc>
                <a:spcPct val="115000"/>
              </a:lnSpc>
              <a:spcBef>
                <a:spcPts val="0"/>
              </a:spcBef>
              <a:spcAft>
                <a:spcPts val="0"/>
              </a:spcAft>
              <a:buNone/>
            </a:pPr>
            <a:endParaRPr lang="en-US" sz="1800" b="1" dirty="0">
              <a:effectLst/>
              <a:latin typeface="Arial" panose="020B0604020202020204" pitchFamily="34" charset="0"/>
              <a:ea typeface="Arial" panose="020B0604020202020204" pitchFamily="34" charset="0"/>
            </a:endParaRPr>
          </a:p>
          <a:p>
            <a:pPr marL="0" marR="0" indent="0">
              <a:lnSpc>
                <a:spcPct val="115000"/>
              </a:lnSpc>
              <a:spcBef>
                <a:spcPts val="0"/>
              </a:spcBef>
              <a:spcAft>
                <a:spcPts val="0"/>
              </a:spcAft>
              <a:buNone/>
            </a:pPr>
            <a:endParaRPr lang="en-US" sz="1800" dirty="0">
              <a:effectLst/>
              <a:latin typeface="Arial" panose="020B0604020202020204" pitchFamily="34" charset="0"/>
              <a:ea typeface="Arial" panose="020B0604020202020204" pitchFamily="34" charset="0"/>
            </a:endParaRPr>
          </a:p>
          <a:p>
            <a:pPr marL="22860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pic>
        <p:nvPicPr>
          <p:cNvPr id="6" name="Picture 5">
            <a:extLst>
              <a:ext uri="{FF2B5EF4-FFF2-40B4-BE49-F238E27FC236}">
                <a16:creationId xmlns:a16="http://schemas.microsoft.com/office/drawing/2014/main" id="{763A065E-156B-47EF-AF9C-7B880DA12298}"/>
              </a:ext>
            </a:extLst>
          </p:cNvPr>
          <p:cNvPicPr>
            <a:picLocks noChangeAspect="1"/>
          </p:cNvPicPr>
          <p:nvPr/>
        </p:nvPicPr>
        <p:blipFill>
          <a:blip r:embed="rId2"/>
          <a:stretch>
            <a:fillRect/>
          </a:stretch>
        </p:blipFill>
        <p:spPr>
          <a:xfrm>
            <a:off x="5142451" y="2281983"/>
            <a:ext cx="6356651" cy="2414164"/>
          </a:xfrm>
          <a:prstGeom prst="rect">
            <a:avLst/>
          </a:prstGeom>
        </p:spPr>
      </p:pic>
      <p:sp>
        <p:nvSpPr>
          <p:cNvPr id="7" name="Title 1">
            <a:extLst>
              <a:ext uri="{FF2B5EF4-FFF2-40B4-BE49-F238E27FC236}">
                <a16:creationId xmlns:a16="http://schemas.microsoft.com/office/drawing/2014/main" id="{C4407118-B566-4388-A0C8-482B2DB80FE1}"/>
              </a:ext>
            </a:extLst>
          </p:cNvPr>
          <p:cNvSpPr txBox="1">
            <a:spLocks/>
          </p:cNvSpPr>
          <p:nvPr/>
        </p:nvSpPr>
        <p:spPr>
          <a:xfrm>
            <a:off x="505523" y="651295"/>
            <a:ext cx="6174171" cy="421969"/>
          </a:xfrm>
          <a:prstGeom prst="rect">
            <a:avLst/>
          </a:prstGeom>
        </p:spPr>
        <p:txBody>
          <a:bodyPr vert="horz" lIns="91440" tIns="45720" rIns="91440" bIns="45720" rtlCol="0" anchor="b">
            <a:noAutofit/>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228600">
              <a:lnSpc>
                <a:spcPct val="107000"/>
              </a:lnSpc>
              <a:spcBef>
                <a:spcPts val="0"/>
              </a:spcBef>
              <a:spcAft>
                <a:spcPts val="800"/>
              </a:spcAft>
            </a:pPr>
            <a:r>
              <a:rPr lang="en-US" cap="none" dirty="0">
                <a:solidFill>
                  <a:srgbClr val="6520E0"/>
                </a:solidFill>
                <a:latin typeface="Calibri" panose="020F0502020204030204" pitchFamily="34" charset="0"/>
                <a:ea typeface="Calibri" panose="020F0502020204030204" pitchFamily="34" charset="0"/>
                <a:cs typeface="Times New Roman" panose="02020603050405020304" pitchFamily="18" charset="0"/>
              </a:rPr>
              <a:t>Terraform Basic</a:t>
            </a:r>
          </a:p>
        </p:txBody>
      </p:sp>
      <p:pic>
        <p:nvPicPr>
          <p:cNvPr id="9" name="Picture 8">
            <a:extLst>
              <a:ext uri="{FF2B5EF4-FFF2-40B4-BE49-F238E27FC236}">
                <a16:creationId xmlns:a16="http://schemas.microsoft.com/office/drawing/2014/main" id="{6CD7B236-9E9E-4633-891E-34D1849BAE4C}"/>
              </a:ext>
            </a:extLst>
          </p:cNvPr>
          <p:cNvPicPr>
            <a:picLocks noChangeAspect="1"/>
          </p:cNvPicPr>
          <p:nvPr/>
        </p:nvPicPr>
        <p:blipFill>
          <a:blip r:embed="rId3"/>
          <a:stretch>
            <a:fillRect/>
          </a:stretch>
        </p:blipFill>
        <p:spPr>
          <a:xfrm>
            <a:off x="5142450" y="4846418"/>
            <a:ext cx="6356651" cy="1264844"/>
          </a:xfrm>
          <a:prstGeom prst="rect">
            <a:avLst/>
          </a:prstGeom>
        </p:spPr>
      </p:pic>
    </p:spTree>
    <p:extLst>
      <p:ext uri="{BB962C8B-B14F-4D97-AF65-F5344CB8AC3E}">
        <p14:creationId xmlns:p14="http://schemas.microsoft.com/office/powerpoint/2010/main" val="2832165089"/>
      </p:ext>
    </p:extLst>
  </p:cSld>
  <p:clrMapOvr>
    <a:masterClrMapping/>
  </p:clrMapOvr>
</p:sld>
</file>

<file path=ppt/theme/theme1.xml><?xml version="1.0" encoding="utf-8"?>
<a:theme xmlns:a="http://schemas.openxmlformats.org/drawingml/2006/main" name="DividendVTI">
  <a:themeElements>
    <a:clrScheme name="Custom 1">
      <a:dk1>
        <a:sysClr val="windowText" lastClr="000000"/>
      </a:dk1>
      <a:lt1>
        <a:sysClr val="window" lastClr="FFFFFF"/>
      </a:lt1>
      <a:dk2>
        <a:srgbClr val="335B74"/>
      </a:dk2>
      <a:lt2>
        <a:srgbClr val="DFE3E5"/>
      </a:lt2>
      <a:accent1>
        <a:srgbClr val="6520E0"/>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Dividend">
      <a:majorFont>
        <a:latin typeface="Franklin Gothic Demi"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VTI" id="{97558BDE-0B66-457C-BB6F-7B1B22DAA9B8}" vid="{F53508A3-AC60-448A-AF37-934D5F1A0D5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D289AE2-D2AE-49D1-AFAC-3A79F6794255}">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41E7CA09-9778-4414-AE97-8064B12DA30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927BD4C1-B6B1-4715-ABF9-E660A51A4EA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{F68D9999-9DFB-480F-A436-6DEA489EA6BF}tf33552983_win32</Template>
  <TotalTime>15409</TotalTime>
  <Words>1528</Words>
  <Application>Microsoft Office PowerPoint</Application>
  <PresentationFormat>Widescreen</PresentationFormat>
  <Paragraphs>308</Paragraphs>
  <Slides>34</Slides>
  <Notes>6</Notes>
  <HiddenSlides>0</HiddenSlides>
  <MMClips>1</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34</vt:i4>
      </vt:variant>
    </vt:vector>
  </HeadingPairs>
  <TitlesOfParts>
    <vt:vector size="45" baseType="lpstr">
      <vt:lpstr>Arial</vt:lpstr>
      <vt:lpstr>Arial Narrow</vt:lpstr>
      <vt:lpstr>Arvo</vt:lpstr>
      <vt:lpstr>Calibri</vt:lpstr>
      <vt:lpstr>Calibri Light</vt:lpstr>
      <vt:lpstr>Franklin Gothic Book</vt:lpstr>
      <vt:lpstr>Franklin Gothic Demi</vt:lpstr>
      <vt:lpstr>Roboto</vt:lpstr>
      <vt:lpstr>Wingdings</vt:lpstr>
      <vt:lpstr>Wingdings 2</vt:lpstr>
      <vt:lpstr>DividendVTI</vt:lpstr>
      <vt:lpstr>Infrastructure-as-Code (IaC)  </vt:lpstr>
      <vt:lpstr>Today’s Presenter</vt:lpstr>
      <vt:lpstr>Agenda</vt:lpstr>
      <vt:lpstr>Terraform Basics</vt:lpstr>
      <vt:lpstr>Why Infrastructure As Code?</vt:lpstr>
      <vt:lpstr>Terraform -  how does it work</vt:lpstr>
      <vt:lpstr>Terraform Basics</vt:lpstr>
      <vt:lpstr>Terraform Basics</vt:lpstr>
      <vt:lpstr>PowerPoint Presentation</vt:lpstr>
      <vt:lpstr>Terraform Basics</vt:lpstr>
      <vt:lpstr>Terraform commands</vt:lpstr>
      <vt:lpstr>Terraform Commands</vt:lpstr>
      <vt:lpstr>Terraform Command</vt:lpstr>
      <vt:lpstr>PowerPoint Presentation</vt:lpstr>
      <vt:lpstr>Terraform Commands</vt:lpstr>
      <vt:lpstr>Terraform Commands</vt:lpstr>
      <vt:lpstr>Terraform advance</vt:lpstr>
      <vt:lpstr>Terraform Variables</vt:lpstr>
      <vt:lpstr>Terraform Count Parameters</vt:lpstr>
      <vt:lpstr>Terraform Count Parameters</vt:lpstr>
      <vt:lpstr>Terraform Function</vt:lpstr>
      <vt:lpstr>Terraform Data Source</vt:lpstr>
      <vt:lpstr>Terraform Basics</vt:lpstr>
      <vt:lpstr>Terraform Basics</vt:lpstr>
      <vt:lpstr>Demo</vt:lpstr>
      <vt:lpstr>Prerequisites</vt:lpstr>
      <vt:lpstr>Knowledge check</vt:lpstr>
      <vt:lpstr>Check  - I</vt:lpstr>
      <vt:lpstr>Check - II</vt:lpstr>
      <vt:lpstr>check - III</vt:lpstr>
      <vt:lpstr>check - IV</vt:lpstr>
      <vt:lpstr>check - V</vt:lpstr>
      <vt:lpstr>Certification Resources</vt:lpstr>
      <vt:lpstr>Q &amp; 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Infrastructure As Code </dc:title>
  <dc:creator>Pradip Gupta</dc:creator>
  <cp:lastModifiedBy>Pradip Gupta</cp:lastModifiedBy>
  <cp:revision>83</cp:revision>
  <dcterms:created xsi:type="dcterms:W3CDTF">2020-12-10T20:46:29Z</dcterms:created>
  <dcterms:modified xsi:type="dcterms:W3CDTF">2021-01-23T16:09:04Z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